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96" r:id="rId5"/>
    <p:sldId id="4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01" autoAdjust="0"/>
  </p:normalViewPr>
  <p:slideViewPr>
    <p:cSldViewPr snapToGrid="0">
      <p:cViewPr varScale="1">
        <p:scale>
          <a:sx n="78" d="100"/>
          <a:sy n="78" d="100"/>
        </p:scale>
        <p:origin x="1008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E4A9-1971-C981-1229-64D39ED5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EDB8D-55E2-9B1F-9B71-FA736E28F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0321" y="3099996"/>
            <a:ext cx="7884094" cy="1517275"/>
          </a:xfrm>
        </p:spPr>
        <p:txBody>
          <a:bodyPr anchor="ctr"/>
          <a:lstStyle/>
          <a:p>
            <a:pPr algn="ctr"/>
            <a:r>
              <a:rPr lang="fr-FR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RAPPORT MORAL </a:t>
            </a:r>
          </a:p>
          <a:p>
            <a:pPr algn="ctr"/>
            <a:r>
              <a:rPr lang="fr-FR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  </a:t>
            </a:r>
          </a:p>
          <a:p>
            <a:pPr algn="ctr"/>
            <a:endParaRPr lang="fr-FR" sz="4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SECRETAIRE GENERAL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E266C-CA0A-DDE2-3451-90BF9F6A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" y="227416"/>
            <a:ext cx="1913161" cy="17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75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427B2-7753-D27A-61AC-B2B25A692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AD2A4B-E49B-FEFF-3FA3-B1643541E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976" y="1689779"/>
            <a:ext cx="11170919" cy="1517275"/>
          </a:xfrm>
        </p:spPr>
        <p:txBody>
          <a:bodyPr/>
          <a:lstStyle/>
          <a:p>
            <a:endParaRPr lang="fr-FR" sz="24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0" dirty="0">
              <a:latin typeface="+mn-lt"/>
            </a:endParaRPr>
          </a:p>
          <a:p>
            <a:endParaRPr lang="fr-FR" sz="2400" b="0" dirty="0">
              <a:latin typeface="+mn-lt"/>
            </a:endParaRPr>
          </a:p>
          <a:p>
            <a:endParaRPr lang="fr-FR" sz="2400" b="0" dirty="0">
              <a:latin typeface="+mn-lt"/>
            </a:endParaRPr>
          </a:p>
          <a:p>
            <a:endParaRPr lang="fr-FR" sz="2400" b="0" dirty="0">
              <a:latin typeface="+mn-lt"/>
            </a:endParaRPr>
          </a:p>
          <a:p>
            <a:endParaRPr lang="fr-FR" sz="2000" b="0" dirty="0"/>
          </a:p>
          <a:p>
            <a:r>
              <a:rPr lang="fr-FR" sz="2000" b="0" dirty="0">
                <a:latin typeface="+mn-lt"/>
              </a:rPr>
              <a:t>Mesdames, Messieurs, </a:t>
            </a:r>
          </a:p>
          <a:p>
            <a:r>
              <a:rPr lang="fr-FR" sz="2000" b="0" dirty="0">
                <a:latin typeface="+mn-lt"/>
              </a:rPr>
              <a:t>Chers judokas,</a:t>
            </a:r>
          </a:p>
          <a:p>
            <a:endParaRPr lang="fr-FR" sz="2000" b="0" dirty="0">
              <a:latin typeface="+mn-lt"/>
            </a:endParaRP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année a été déterminante pour l’avenir de notre comité.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me réjouis de constater que l’ensemble des acteurs a su se mobiliser afin de maintenir une dynamique positive et constructive.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souhaite notamment souligner plusieurs points importants :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L’augmentation du nombre de licenciés ; 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solution trouvée pour assurer le maintien de l’emploi du CTF ; 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bonne maîtrise de notre budget, rendue possible notamment grâce à l’augmentation des subventions ; 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forte participation aux entraînements (katas, jujitsu, ne-</a:t>
            </a:r>
            <a:r>
              <a:rPr lang="fr-FR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waza</a:t>
            </a:r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vétérans). 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tiens à remercier chaleureusement l’ensemble des bénévoles, enseignants, parents, arbitres ainsi que les membres du comité directeur pour leur engagement et leur implication.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grâce à votre investissement que le judo continue de se développer dans l’Hérault.</a:t>
            </a:r>
          </a:p>
          <a:p>
            <a:r>
              <a:rPr lang="fr-FR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Sincères salutations sportives.</a:t>
            </a:r>
          </a:p>
          <a:p>
            <a:pPr algn="ctr"/>
            <a:r>
              <a:rPr lang="fr-FR" sz="2400" b="0" dirty="0">
                <a:latin typeface="+mn-lt"/>
              </a:rPr>
              <a:t> </a:t>
            </a:r>
            <a:r>
              <a:rPr lang="fr-FR" sz="2000" b="0" dirty="0">
                <a:latin typeface="+mn-lt"/>
              </a:rPr>
              <a:t> Guillaume ALBERTI</a:t>
            </a:r>
          </a:p>
          <a:p>
            <a:pPr algn="ctr"/>
            <a:r>
              <a:rPr lang="fr-FR" sz="2000" b="0" dirty="0">
                <a:latin typeface="+mn-lt"/>
              </a:rPr>
              <a:t>Secrétaire Général du Comité de l’Hérault de Judo</a:t>
            </a:r>
          </a:p>
          <a:p>
            <a:r>
              <a:rPr lang="fr-FR" sz="2400" b="0" dirty="0">
                <a:latin typeface="+mn-lt"/>
              </a:rPr>
              <a:t> </a:t>
            </a:r>
          </a:p>
          <a:p>
            <a:r>
              <a:rPr lang="fr-FR" sz="2400" b="0" dirty="0">
                <a:latin typeface="+mn-lt"/>
              </a:rPr>
              <a:t> </a:t>
            </a:r>
          </a:p>
          <a:p>
            <a:endParaRPr lang="fr-FR" sz="24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04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9" ma:contentTypeDescription="Crée un document." ma:contentTypeScope="" ma:versionID="40896cfde113b9a8f973bfd9b494f063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cc59a0d7139d0b191dd59b8be420fd24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b0ff5-4a91-4c9b-97f1-17ff3cddb804}" ma:internalName="TaxCatchAll" ma:showField="CatchAllData" ma:web="0df99280-9175-4501-99c1-85f5ee6f6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f99280-9175-4501-99c1-85f5ee6f6238">
      <UserInfo>
        <DisplayName>Stéphane DAVID</DisplayName>
        <AccountId>27</AccountId>
        <AccountType/>
      </UserInfo>
    </SharedWithUsers>
    <lcf76f155ced4ddcb4097134ff3c332f xmlns="f099e393-72f4-4cb5-bcbf-c4cf7249fd86">
      <Terms xmlns="http://schemas.microsoft.com/office/infopath/2007/PartnerControls"/>
    </lcf76f155ced4ddcb4097134ff3c332f>
    <TaxCatchAll xmlns="0df99280-9175-4501-99c1-85f5ee6f6238" xsi:nil="true"/>
  </documentManagement>
</p:properties>
</file>

<file path=customXml/itemProps1.xml><?xml version="1.0" encoding="utf-8"?>
<ds:datastoreItem xmlns:ds="http://schemas.openxmlformats.org/officeDocument/2006/customXml" ds:itemID="{0ED5AF9E-423C-4AFB-B41D-5D2ED6FD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9e393-72f4-4cb5-bcbf-c4cf7249fd86"/>
    <ds:schemaRef ds:uri="0df99280-9175-4501-99c1-85f5ee6f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ADD052-1B2B-4FD2-AA81-A358E050766A}">
  <ds:schemaRefs>
    <ds:schemaRef ds:uri="http://purl.org/dc/dcmitype/"/>
    <ds:schemaRef ds:uri="0df99280-9175-4501-99c1-85f5ee6f6238"/>
    <ds:schemaRef ds:uri="http://www.w3.org/XML/1998/namespace"/>
    <ds:schemaRef ds:uri="http://schemas.microsoft.com/office/2006/documentManagement/types"/>
    <ds:schemaRef ds:uri="f099e393-72f4-4cb5-bcbf-c4cf7249fd8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Grand écran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Montserrat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guillaume alberti</cp:lastModifiedBy>
  <cp:revision>350</cp:revision>
  <dcterms:created xsi:type="dcterms:W3CDTF">2022-11-07T09:47:29Z</dcterms:created>
  <dcterms:modified xsi:type="dcterms:W3CDTF">2026-05-15T19:56:50Z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0x010100FFB5B68D3209F84D9BEDCD10EDD87270</vt:lpwstr>
  </property>
</Properties>
</file>