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412" r:id="rId5"/>
    <p:sldId id="420" r:id="rId6"/>
    <p:sldId id="421" r:id="rId7"/>
    <p:sldId id="42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0A4B"/>
    <a:srgbClr val="073ACB"/>
    <a:srgbClr val="0A0096"/>
    <a:srgbClr val="45607B"/>
    <a:srgbClr val="1E2A36"/>
    <a:srgbClr val="33475B"/>
    <a:srgbClr val="D62AE3"/>
    <a:srgbClr val="000000"/>
    <a:srgbClr val="F5E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75672D-3597-4123-9F27-8FBFFDEF6DA3}" v="7" dt="2026-04-20T15:22:54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6301" autoAdjust="0"/>
  </p:normalViewPr>
  <p:slideViewPr>
    <p:cSldViewPr snapToGrid="0">
      <p:cViewPr varScale="1">
        <p:scale>
          <a:sx n="78" d="100"/>
          <a:sy n="78" d="100"/>
        </p:scale>
        <p:origin x="100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61CA0F-F8BF-E44F-B0DD-9C68BA4A19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E0A17C-758E-8052-82FC-D5F1809E90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D5701-03DC-4762-92C5-EAB685D4025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6D3265-EE5A-988A-5930-CBB54F9A2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311AFF-0606-39AB-DF04-6CD4294AF8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A5C00-C642-4BB4-87E3-807018D611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22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9CDEC-B5F5-D14C-AB8A-79334E910EE5}" type="datetimeFigureOut">
              <a:rPr lang="fr-FR" smtClean="0"/>
              <a:t>26/05/2026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401B-9499-9348-92A1-9057C19A2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8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bg>
      <p:bgPr>
        <a:gradFill flip="none" rotWithShape="1">
          <a:gsLst>
            <a:gs pos="65000">
              <a:srgbClr val="0A0096">
                <a:lumMod val="100000"/>
              </a:srgbClr>
            </a:gs>
            <a:gs pos="100000">
              <a:srgbClr val="073ACB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A5ADCC51-12BA-0939-43B6-1CC81E591ACA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8451" b="7750"/>
          <a:stretch/>
        </p:blipFill>
        <p:spPr>
          <a:xfrm>
            <a:off x="94905" y="-4"/>
            <a:ext cx="6564184" cy="68580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3CCA1A-2351-2D77-9D63-E3C779122BF8}"/>
              </a:ext>
            </a:extLst>
          </p:cNvPr>
          <p:cNvSpPr/>
          <p:nvPr userDrawn="1"/>
        </p:nvSpPr>
        <p:spPr>
          <a:xfrm rot="10800000">
            <a:off x="1436914" y="-4"/>
            <a:ext cx="4750130" cy="6858001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78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aphique 5">
            <a:extLst>
              <a:ext uri="{FF2B5EF4-FFF2-40B4-BE49-F238E27FC236}">
                <a16:creationId xmlns:a16="http://schemas.microsoft.com/office/drawing/2014/main" id="{17592943-A018-3DEA-34AA-57037D613F75}"/>
              </a:ext>
            </a:extLst>
          </p:cNvPr>
          <p:cNvGrpSpPr/>
          <p:nvPr userDrawn="1"/>
        </p:nvGrpSpPr>
        <p:grpSpPr>
          <a:xfrm>
            <a:off x="9000281" y="449891"/>
            <a:ext cx="2608604" cy="1005079"/>
            <a:chOff x="7443242" y="1620581"/>
            <a:chExt cx="1782855" cy="686921"/>
          </a:xfrm>
          <a:solidFill>
            <a:schemeClr val="bg1"/>
          </a:solidFill>
        </p:grpSpPr>
        <p:sp>
          <p:nvSpPr>
            <p:cNvPr id="9" name="Forme libre : forme 24">
              <a:extLst>
                <a:ext uri="{FF2B5EF4-FFF2-40B4-BE49-F238E27FC236}">
                  <a16:creationId xmlns:a16="http://schemas.microsoft.com/office/drawing/2014/main" id="{4F2A7251-DA74-6897-94C8-7A5FA28EA61C}"/>
                </a:ext>
              </a:extLst>
            </p:cNvPr>
            <p:cNvSpPr/>
            <p:nvPr/>
          </p:nvSpPr>
          <p:spPr>
            <a:xfrm>
              <a:off x="7937926" y="1718009"/>
              <a:ext cx="164565" cy="218969"/>
            </a:xfrm>
            <a:custGeom>
              <a:avLst/>
              <a:gdLst>
                <a:gd name="connsiteX0" fmla="*/ 61043 w 164565"/>
                <a:gd name="connsiteY0" fmla="*/ 148511 h 218969"/>
                <a:gd name="connsiteX1" fmla="*/ 153907 w 164565"/>
                <a:gd name="connsiteY1" fmla="*/ 148511 h 218969"/>
                <a:gd name="connsiteX2" fmla="*/ 153907 w 164565"/>
                <a:gd name="connsiteY2" fmla="*/ 93663 h 218969"/>
                <a:gd name="connsiteX3" fmla="*/ 61043 w 164565"/>
                <a:gd name="connsiteY3" fmla="*/ 93663 h 218969"/>
                <a:gd name="connsiteX4" fmla="*/ 61043 w 164565"/>
                <a:gd name="connsiteY4" fmla="*/ 57513 h 218969"/>
                <a:gd name="connsiteX5" fmla="*/ 164566 w 164565"/>
                <a:gd name="connsiteY5" fmla="*/ 57513 h 218969"/>
                <a:gd name="connsiteX6" fmla="*/ 164566 w 164565"/>
                <a:gd name="connsiteY6" fmla="*/ 0 h 218969"/>
                <a:gd name="connsiteX7" fmla="*/ 0 w 164565"/>
                <a:gd name="connsiteY7" fmla="*/ 0 h 218969"/>
                <a:gd name="connsiteX8" fmla="*/ 0 w 164565"/>
                <a:gd name="connsiteY8" fmla="*/ 218970 h 218969"/>
                <a:gd name="connsiteX9" fmla="*/ 61043 w 164565"/>
                <a:gd name="connsiteY9" fmla="*/ 218970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65" h="218969">
                  <a:moveTo>
                    <a:pt x="61043" y="148511"/>
                  </a:moveTo>
                  <a:lnTo>
                    <a:pt x="153907" y="148511"/>
                  </a:lnTo>
                  <a:lnTo>
                    <a:pt x="153907" y="93663"/>
                  </a:lnTo>
                  <a:lnTo>
                    <a:pt x="61043" y="93663"/>
                  </a:lnTo>
                  <a:lnTo>
                    <a:pt x="61043" y="57513"/>
                  </a:lnTo>
                  <a:lnTo>
                    <a:pt x="164566" y="57513"/>
                  </a:ln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61043" y="21897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orme libre : forme 25">
              <a:extLst>
                <a:ext uri="{FF2B5EF4-FFF2-40B4-BE49-F238E27FC236}">
                  <a16:creationId xmlns:a16="http://schemas.microsoft.com/office/drawing/2014/main" id="{FB8F8FF7-442E-6251-1B8B-926B81231240}"/>
                </a:ext>
              </a:extLst>
            </p:cNvPr>
            <p:cNvSpPr/>
            <p:nvPr/>
          </p:nvSpPr>
          <p:spPr>
            <a:xfrm>
              <a:off x="9061531" y="1718009"/>
              <a:ext cx="164565" cy="218969"/>
            </a:xfrm>
            <a:custGeom>
              <a:avLst/>
              <a:gdLst>
                <a:gd name="connsiteX0" fmla="*/ 164566 w 164565"/>
                <a:gd name="connsiteY0" fmla="*/ 55514 h 218969"/>
                <a:gd name="connsiteX1" fmla="*/ 164566 w 164565"/>
                <a:gd name="connsiteY1" fmla="*/ 0 h 218969"/>
                <a:gd name="connsiteX2" fmla="*/ 0 w 164565"/>
                <a:gd name="connsiteY2" fmla="*/ 0 h 218969"/>
                <a:gd name="connsiteX3" fmla="*/ 0 w 164565"/>
                <a:gd name="connsiteY3" fmla="*/ 218970 h 218969"/>
                <a:gd name="connsiteX4" fmla="*/ 164566 w 164565"/>
                <a:gd name="connsiteY4" fmla="*/ 218970 h 218969"/>
                <a:gd name="connsiteX5" fmla="*/ 164566 w 164565"/>
                <a:gd name="connsiteY5" fmla="*/ 163789 h 218969"/>
                <a:gd name="connsiteX6" fmla="*/ 61065 w 164565"/>
                <a:gd name="connsiteY6" fmla="*/ 164011 h 218969"/>
                <a:gd name="connsiteX7" fmla="*/ 61065 w 164565"/>
                <a:gd name="connsiteY7" fmla="*/ 135410 h 218969"/>
                <a:gd name="connsiteX8" fmla="*/ 142094 w 164565"/>
                <a:gd name="connsiteY8" fmla="*/ 135410 h 218969"/>
                <a:gd name="connsiteX9" fmla="*/ 142094 w 164565"/>
                <a:gd name="connsiteY9" fmla="*/ 83449 h 218969"/>
                <a:gd name="connsiteX10" fmla="*/ 61065 w 164565"/>
                <a:gd name="connsiteY10" fmla="*/ 83449 h 218969"/>
                <a:gd name="connsiteX11" fmla="*/ 61065 w 164565"/>
                <a:gd name="connsiteY11" fmla="*/ 55514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565" h="218969">
                  <a:moveTo>
                    <a:pt x="164566" y="55514"/>
                  </a:move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164566" y="218970"/>
                  </a:lnTo>
                  <a:lnTo>
                    <a:pt x="164566" y="163789"/>
                  </a:lnTo>
                  <a:lnTo>
                    <a:pt x="61065" y="164011"/>
                  </a:lnTo>
                  <a:lnTo>
                    <a:pt x="61065" y="135410"/>
                  </a:lnTo>
                  <a:lnTo>
                    <a:pt x="142094" y="135410"/>
                  </a:lnTo>
                  <a:lnTo>
                    <a:pt x="142094" y="83449"/>
                  </a:lnTo>
                  <a:lnTo>
                    <a:pt x="61065" y="83449"/>
                  </a:lnTo>
                  <a:lnTo>
                    <a:pt x="61065" y="55514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rme libre : forme 26">
              <a:extLst>
                <a:ext uri="{FF2B5EF4-FFF2-40B4-BE49-F238E27FC236}">
                  <a16:creationId xmlns:a16="http://schemas.microsoft.com/office/drawing/2014/main" id="{7C77BE0F-2DD8-78BC-7D08-9152C6B7DD25}"/>
                </a:ext>
              </a:extLst>
            </p:cNvPr>
            <p:cNvSpPr/>
            <p:nvPr/>
          </p:nvSpPr>
          <p:spPr>
            <a:xfrm>
              <a:off x="8587175" y="1718032"/>
              <a:ext cx="208066" cy="218947"/>
            </a:xfrm>
            <a:custGeom>
              <a:avLst/>
              <a:gdLst>
                <a:gd name="connsiteX0" fmla="*/ 61287 w 208066"/>
                <a:gd name="connsiteY0" fmla="*/ 97971 h 218947"/>
                <a:gd name="connsiteX1" fmla="*/ 146824 w 208066"/>
                <a:gd name="connsiteY1" fmla="*/ 218948 h 218947"/>
                <a:gd name="connsiteX2" fmla="*/ 208067 w 208066"/>
                <a:gd name="connsiteY2" fmla="*/ 218948 h 218947"/>
                <a:gd name="connsiteX3" fmla="*/ 208067 w 208066"/>
                <a:gd name="connsiteY3" fmla="*/ 0 h 218947"/>
                <a:gd name="connsiteX4" fmla="*/ 146779 w 208066"/>
                <a:gd name="connsiteY4" fmla="*/ 0 h 218947"/>
                <a:gd name="connsiteX5" fmla="*/ 146779 w 208066"/>
                <a:gd name="connsiteY5" fmla="*/ 121665 h 218947"/>
                <a:gd name="connsiteX6" fmla="*/ 60777 w 208066"/>
                <a:gd name="connsiteY6" fmla="*/ 0 h 218947"/>
                <a:gd name="connsiteX7" fmla="*/ 0 w 208066"/>
                <a:gd name="connsiteY7" fmla="*/ 0 h 218947"/>
                <a:gd name="connsiteX8" fmla="*/ 0 w 208066"/>
                <a:gd name="connsiteY8" fmla="*/ 218948 h 218947"/>
                <a:gd name="connsiteX9" fmla="*/ 61287 w 208066"/>
                <a:gd name="connsiteY9" fmla="*/ 218948 h 2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66" h="218947">
                  <a:moveTo>
                    <a:pt x="61287" y="97971"/>
                  </a:moveTo>
                  <a:lnTo>
                    <a:pt x="146824" y="218948"/>
                  </a:lnTo>
                  <a:lnTo>
                    <a:pt x="208067" y="218948"/>
                  </a:lnTo>
                  <a:lnTo>
                    <a:pt x="208067" y="0"/>
                  </a:lnTo>
                  <a:lnTo>
                    <a:pt x="146779" y="0"/>
                  </a:lnTo>
                  <a:lnTo>
                    <a:pt x="146779" y="121665"/>
                  </a:lnTo>
                  <a:lnTo>
                    <a:pt x="60777" y="0"/>
                  </a:lnTo>
                  <a:lnTo>
                    <a:pt x="0" y="0"/>
                  </a:lnTo>
                  <a:lnTo>
                    <a:pt x="0" y="218948"/>
                  </a:lnTo>
                  <a:lnTo>
                    <a:pt x="61287" y="21894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orme libre : forme 27">
              <a:extLst>
                <a:ext uri="{FF2B5EF4-FFF2-40B4-BE49-F238E27FC236}">
                  <a16:creationId xmlns:a16="http://schemas.microsoft.com/office/drawing/2014/main" id="{34CC5C8D-8407-6C7D-D55A-8F36A3706536}"/>
                </a:ext>
              </a:extLst>
            </p:cNvPr>
            <p:cNvSpPr/>
            <p:nvPr/>
          </p:nvSpPr>
          <p:spPr>
            <a:xfrm>
              <a:off x="8368249" y="2003907"/>
              <a:ext cx="209310" cy="218969"/>
            </a:xfrm>
            <a:custGeom>
              <a:avLst/>
              <a:gdLst>
                <a:gd name="connsiteX0" fmla="*/ 104011 w 209310"/>
                <a:gd name="connsiteY0" fmla="*/ 0 h 218969"/>
                <a:gd name="connsiteX1" fmla="*/ 0 w 209310"/>
                <a:gd name="connsiteY1" fmla="*/ 0 h 218969"/>
                <a:gd name="connsiteX2" fmla="*/ 0 w 209310"/>
                <a:gd name="connsiteY2" fmla="*/ 218970 h 218969"/>
                <a:gd name="connsiteX3" fmla="*/ 104011 w 209310"/>
                <a:gd name="connsiteY3" fmla="*/ 218970 h 218969"/>
                <a:gd name="connsiteX4" fmla="*/ 209310 w 209310"/>
                <a:gd name="connsiteY4" fmla="*/ 109740 h 218969"/>
                <a:gd name="connsiteX5" fmla="*/ 104011 w 209310"/>
                <a:gd name="connsiteY5" fmla="*/ 0 h 218969"/>
                <a:gd name="connsiteX6" fmla="*/ 100658 w 209310"/>
                <a:gd name="connsiteY6" fmla="*/ 163811 h 218969"/>
                <a:gd name="connsiteX7" fmla="*/ 61065 w 209310"/>
                <a:gd name="connsiteY7" fmla="*/ 164011 h 218969"/>
                <a:gd name="connsiteX8" fmla="*/ 61065 w 209310"/>
                <a:gd name="connsiteY8" fmla="*/ 55536 h 218969"/>
                <a:gd name="connsiteX9" fmla="*/ 100658 w 209310"/>
                <a:gd name="connsiteY9" fmla="*/ 55536 h 218969"/>
                <a:gd name="connsiteX10" fmla="*/ 144692 w 209310"/>
                <a:gd name="connsiteY10" fmla="*/ 111228 h 218969"/>
                <a:gd name="connsiteX11" fmla="*/ 100658 w 209310"/>
                <a:gd name="connsiteY11" fmla="*/ 163811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310" h="218969">
                  <a:moveTo>
                    <a:pt x="104011" y="0"/>
                  </a:moveTo>
                  <a:lnTo>
                    <a:pt x="0" y="0"/>
                  </a:lnTo>
                  <a:lnTo>
                    <a:pt x="0" y="218970"/>
                  </a:lnTo>
                  <a:lnTo>
                    <a:pt x="104011" y="218970"/>
                  </a:lnTo>
                  <a:cubicBezTo>
                    <a:pt x="154729" y="218970"/>
                    <a:pt x="209310" y="184795"/>
                    <a:pt x="209310" y="109740"/>
                  </a:cubicBezTo>
                  <a:cubicBezTo>
                    <a:pt x="209310" y="56891"/>
                    <a:pt x="176357" y="0"/>
                    <a:pt x="104011" y="0"/>
                  </a:cubicBezTo>
                  <a:close/>
                  <a:moveTo>
                    <a:pt x="100658" y="163811"/>
                  </a:moveTo>
                  <a:lnTo>
                    <a:pt x="61065" y="164011"/>
                  </a:lnTo>
                  <a:lnTo>
                    <a:pt x="61065" y="55536"/>
                  </a:lnTo>
                  <a:lnTo>
                    <a:pt x="100658" y="55536"/>
                  </a:lnTo>
                  <a:cubicBezTo>
                    <a:pt x="128238" y="55536"/>
                    <a:pt x="144692" y="76365"/>
                    <a:pt x="144692" y="111228"/>
                  </a:cubicBezTo>
                  <a:cubicBezTo>
                    <a:pt x="144714" y="147534"/>
                    <a:pt x="122597" y="163811"/>
                    <a:pt x="100658" y="163811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orme libre : forme 28">
              <a:extLst>
                <a:ext uri="{FF2B5EF4-FFF2-40B4-BE49-F238E27FC236}">
                  <a16:creationId xmlns:a16="http://schemas.microsoft.com/office/drawing/2014/main" id="{0DAD638F-8827-8327-BC92-BF213ADE225D}"/>
                </a:ext>
              </a:extLst>
            </p:cNvPr>
            <p:cNvSpPr/>
            <p:nvPr/>
          </p:nvSpPr>
          <p:spPr>
            <a:xfrm>
              <a:off x="8593947" y="2000465"/>
              <a:ext cx="228717" cy="225853"/>
            </a:xfrm>
            <a:custGeom>
              <a:avLst/>
              <a:gdLst>
                <a:gd name="connsiteX0" fmla="*/ 114337 w 228717"/>
                <a:gd name="connsiteY0" fmla="*/ 0 h 225853"/>
                <a:gd name="connsiteX1" fmla="*/ 0 w 228717"/>
                <a:gd name="connsiteY1" fmla="*/ 112916 h 225853"/>
                <a:gd name="connsiteX2" fmla="*/ 114337 w 228717"/>
                <a:gd name="connsiteY2" fmla="*/ 225854 h 225853"/>
                <a:gd name="connsiteX3" fmla="*/ 228718 w 228717"/>
                <a:gd name="connsiteY3" fmla="*/ 112916 h 225853"/>
                <a:gd name="connsiteX4" fmla="*/ 114337 w 228717"/>
                <a:gd name="connsiteY4" fmla="*/ 0 h 225853"/>
                <a:gd name="connsiteX5" fmla="*/ 114337 w 228717"/>
                <a:gd name="connsiteY5" fmla="*/ 167142 h 225853"/>
                <a:gd name="connsiteX6" fmla="*/ 64552 w 228717"/>
                <a:gd name="connsiteY6" fmla="*/ 112916 h 225853"/>
                <a:gd name="connsiteX7" fmla="*/ 114337 w 228717"/>
                <a:gd name="connsiteY7" fmla="*/ 58712 h 225853"/>
                <a:gd name="connsiteX8" fmla="*/ 164144 w 228717"/>
                <a:gd name="connsiteY8" fmla="*/ 112916 h 225853"/>
                <a:gd name="connsiteX9" fmla="*/ 114337 w 228717"/>
                <a:gd name="connsiteY9" fmla="*/ 167142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717" h="225853">
                  <a:moveTo>
                    <a:pt x="114337" y="0"/>
                  </a:moveTo>
                  <a:cubicBezTo>
                    <a:pt x="49163" y="0"/>
                    <a:pt x="0" y="48542"/>
                    <a:pt x="0" y="112916"/>
                  </a:cubicBezTo>
                  <a:cubicBezTo>
                    <a:pt x="0" y="178356"/>
                    <a:pt x="48075" y="225854"/>
                    <a:pt x="114337" y="225854"/>
                  </a:cubicBezTo>
                  <a:cubicBezTo>
                    <a:pt x="180621" y="225854"/>
                    <a:pt x="228718" y="178356"/>
                    <a:pt x="228718" y="112916"/>
                  </a:cubicBezTo>
                  <a:cubicBezTo>
                    <a:pt x="228718" y="48542"/>
                    <a:pt x="179532" y="0"/>
                    <a:pt x="114337" y="0"/>
                  </a:cubicBezTo>
                  <a:close/>
                  <a:moveTo>
                    <a:pt x="114337" y="167142"/>
                  </a:moveTo>
                  <a:cubicBezTo>
                    <a:pt x="85492" y="167142"/>
                    <a:pt x="64552" y="144337"/>
                    <a:pt x="64552" y="112916"/>
                  </a:cubicBezTo>
                  <a:cubicBezTo>
                    <a:pt x="64552" y="81517"/>
                    <a:pt x="85492" y="58712"/>
                    <a:pt x="114337" y="58712"/>
                  </a:cubicBezTo>
                  <a:cubicBezTo>
                    <a:pt x="143204" y="58712"/>
                    <a:pt x="164144" y="81517"/>
                    <a:pt x="164144" y="112916"/>
                  </a:cubicBezTo>
                  <a:cubicBezTo>
                    <a:pt x="164166" y="144337"/>
                    <a:pt x="143204" y="167142"/>
                    <a:pt x="114337" y="16714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orme libre : forme 29">
              <a:extLst>
                <a:ext uri="{FF2B5EF4-FFF2-40B4-BE49-F238E27FC236}">
                  <a16:creationId xmlns:a16="http://schemas.microsoft.com/office/drawing/2014/main" id="{BA2CD41D-F6CD-5ACE-F34B-A3E8A80624C5}"/>
                </a:ext>
              </a:extLst>
            </p:cNvPr>
            <p:cNvSpPr/>
            <p:nvPr/>
          </p:nvSpPr>
          <p:spPr>
            <a:xfrm>
              <a:off x="8131915" y="2003885"/>
              <a:ext cx="206157" cy="222411"/>
            </a:xfrm>
            <a:custGeom>
              <a:avLst/>
              <a:gdLst>
                <a:gd name="connsiteX0" fmla="*/ 144381 w 206157"/>
                <a:gd name="connsiteY0" fmla="*/ 115425 h 222411"/>
                <a:gd name="connsiteX1" fmla="*/ 102612 w 206157"/>
                <a:gd name="connsiteY1" fmla="*/ 164344 h 222411"/>
                <a:gd name="connsiteX2" fmla="*/ 61776 w 206157"/>
                <a:gd name="connsiteY2" fmla="*/ 115425 h 222411"/>
                <a:gd name="connsiteX3" fmla="*/ 61776 w 206157"/>
                <a:gd name="connsiteY3" fmla="*/ 0 h 222411"/>
                <a:gd name="connsiteX4" fmla="*/ 0 w 206157"/>
                <a:gd name="connsiteY4" fmla="*/ 0 h 222411"/>
                <a:gd name="connsiteX5" fmla="*/ 0 w 206157"/>
                <a:gd name="connsiteY5" fmla="*/ 119600 h 222411"/>
                <a:gd name="connsiteX6" fmla="*/ 102834 w 206157"/>
                <a:gd name="connsiteY6" fmla="*/ 222412 h 222411"/>
                <a:gd name="connsiteX7" fmla="*/ 206157 w 206157"/>
                <a:gd name="connsiteY7" fmla="*/ 119600 h 222411"/>
                <a:gd name="connsiteX8" fmla="*/ 206157 w 206157"/>
                <a:gd name="connsiteY8" fmla="*/ 0 h 222411"/>
                <a:gd name="connsiteX9" fmla="*/ 144381 w 206157"/>
                <a:gd name="connsiteY9" fmla="*/ 0 h 222411"/>
                <a:gd name="connsiteX10" fmla="*/ 144381 w 206157"/>
                <a:gd name="connsiteY10" fmla="*/ 115425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157" h="222411">
                  <a:moveTo>
                    <a:pt x="144381" y="115425"/>
                  </a:moveTo>
                  <a:cubicBezTo>
                    <a:pt x="144381" y="137742"/>
                    <a:pt x="137142" y="164344"/>
                    <a:pt x="102612" y="164344"/>
                  </a:cubicBezTo>
                  <a:cubicBezTo>
                    <a:pt x="68860" y="164344"/>
                    <a:pt x="61776" y="137742"/>
                    <a:pt x="61776" y="115425"/>
                  </a:cubicBezTo>
                  <a:lnTo>
                    <a:pt x="61776" y="0"/>
                  </a:lnTo>
                  <a:lnTo>
                    <a:pt x="0" y="0"/>
                  </a:lnTo>
                  <a:lnTo>
                    <a:pt x="0" y="119600"/>
                  </a:lnTo>
                  <a:cubicBezTo>
                    <a:pt x="0" y="167031"/>
                    <a:pt x="26935" y="222412"/>
                    <a:pt x="102834" y="222412"/>
                  </a:cubicBezTo>
                  <a:cubicBezTo>
                    <a:pt x="165610" y="222412"/>
                    <a:pt x="206157" y="182064"/>
                    <a:pt x="206157" y="119600"/>
                  </a:cubicBezTo>
                  <a:lnTo>
                    <a:pt x="206157" y="0"/>
                  </a:lnTo>
                  <a:lnTo>
                    <a:pt x="144381" y="0"/>
                  </a:lnTo>
                  <a:lnTo>
                    <a:pt x="144381" y="11542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orme libre : forme 33">
              <a:extLst>
                <a:ext uri="{FF2B5EF4-FFF2-40B4-BE49-F238E27FC236}">
                  <a16:creationId xmlns:a16="http://schemas.microsoft.com/office/drawing/2014/main" id="{1330F839-D7B5-86F8-E5CC-03DC068C78F5}"/>
                </a:ext>
              </a:extLst>
            </p:cNvPr>
            <p:cNvSpPr/>
            <p:nvPr/>
          </p:nvSpPr>
          <p:spPr>
            <a:xfrm>
              <a:off x="8332032" y="1718009"/>
              <a:ext cx="240509" cy="218969"/>
            </a:xfrm>
            <a:custGeom>
              <a:avLst/>
              <a:gdLst>
                <a:gd name="connsiteX0" fmla="*/ 76743 w 240509"/>
                <a:gd name="connsiteY0" fmla="*/ 187571 h 218969"/>
                <a:gd name="connsiteX1" fmla="*/ 163633 w 240509"/>
                <a:gd name="connsiteY1" fmla="*/ 187571 h 218969"/>
                <a:gd name="connsiteX2" fmla="*/ 173493 w 240509"/>
                <a:gd name="connsiteY2" fmla="*/ 218970 h 218969"/>
                <a:gd name="connsiteX3" fmla="*/ 240509 w 240509"/>
                <a:gd name="connsiteY3" fmla="*/ 218970 h 218969"/>
                <a:gd name="connsiteX4" fmla="*/ 158659 w 240509"/>
                <a:gd name="connsiteY4" fmla="*/ 0 h 218969"/>
                <a:gd name="connsiteX5" fmla="*/ 81206 w 240509"/>
                <a:gd name="connsiteY5" fmla="*/ 0 h 218969"/>
                <a:gd name="connsiteX6" fmla="*/ 0 w 240509"/>
                <a:gd name="connsiteY6" fmla="*/ 218948 h 218969"/>
                <a:gd name="connsiteX7" fmla="*/ 67017 w 240509"/>
                <a:gd name="connsiteY7" fmla="*/ 218970 h 218969"/>
                <a:gd name="connsiteX8" fmla="*/ 76743 w 240509"/>
                <a:gd name="connsiteY8" fmla="*/ 187571 h 218969"/>
                <a:gd name="connsiteX9" fmla="*/ 125018 w 240509"/>
                <a:gd name="connsiteY9" fmla="*/ 64485 h 218969"/>
                <a:gd name="connsiteX10" fmla="*/ 147268 w 240509"/>
                <a:gd name="connsiteY10" fmla="*/ 135388 h 218969"/>
                <a:gd name="connsiteX11" fmla="*/ 92931 w 240509"/>
                <a:gd name="connsiteY11" fmla="*/ 135388 h 218969"/>
                <a:gd name="connsiteX12" fmla="*/ 114892 w 240509"/>
                <a:gd name="connsiteY12" fmla="*/ 64485 h 218969"/>
                <a:gd name="connsiteX13" fmla="*/ 125018 w 240509"/>
                <a:gd name="connsiteY13" fmla="*/ 64485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509" h="218969">
                  <a:moveTo>
                    <a:pt x="76743" y="187571"/>
                  </a:moveTo>
                  <a:lnTo>
                    <a:pt x="163633" y="187571"/>
                  </a:lnTo>
                  <a:lnTo>
                    <a:pt x="173493" y="218970"/>
                  </a:lnTo>
                  <a:lnTo>
                    <a:pt x="240509" y="218970"/>
                  </a:lnTo>
                  <a:lnTo>
                    <a:pt x="158659" y="0"/>
                  </a:lnTo>
                  <a:lnTo>
                    <a:pt x="81206" y="0"/>
                  </a:lnTo>
                  <a:lnTo>
                    <a:pt x="0" y="218948"/>
                  </a:lnTo>
                  <a:lnTo>
                    <a:pt x="67017" y="218970"/>
                  </a:lnTo>
                  <a:lnTo>
                    <a:pt x="76743" y="187571"/>
                  </a:lnTo>
                  <a:close/>
                  <a:moveTo>
                    <a:pt x="125018" y="64485"/>
                  </a:moveTo>
                  <a:lnTo>
                    <a:pt x="147268" y="135388"/>
                  </a:lnTo>
                  <a:lnTo>
                    <a:pt x="92931" y="135388"/>
                  </a:lnTo>
                  <a:lnTo>
                    <a:pt x="114892" y="64485"/>
                  </a:lnTo>
                  <a:lnTo>
                    <a:pt x="125018" y="6448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orme libre : forme 36">
              <a:extLst>
                <a:ext uri="{FF2B5EF4-FFF2-40B4-BE49-F238E27FC236}">
                  <a16:creationId xmlns:a16="http://schemas.microsoft.com/office/drawing/2014/main" id="{A5B3C33C-09CB-A705-AF50-79FD160FE3BE}"/>
                </a:ext>
              </a:extLst>
            </p:cNvPr>
            <p:cNvSpPr/>
            <p:nvPr/>
          </p:nvSpPr>
          <p:spPr>
            <a:xfrm>
              <a:off x="8131915" y="1717987"/>
              <a:ext cx="190657" cy="218992"/>
            </a:xfrm>
            <a:custGeom>
              <a:avLst/>
              <a:gdLst>
                <a:gd name="connsiteX0" fmla="*/ 61088 w 190657"/>
                <a:gd name="connsiteY0" fmla="*/ 155329 h 218992"/>
                <a:gd name="connsiteX1" fmla="*/ 69881 w 190657"/>
                <a:gd name="connsiteY1" fmla="*/ 155329 h 218992"/>
                <a:gd name="connsiteX2" fmla="*/ 190658 w 190657"/>
                <a:gd name="connsiteY2" fmla="*/ 218992 h 218992"/>
                <a:gd name="connsiteX3" fmla="*/ 190658 w 190657"/>
                <a:gd name="connsiteY3" fmla="*/ 165654 h 218992"/>
                <a:gd name="connsiteX4" fmla="*/ 127327 w 190657"/>
                <a:gd name="connsiteY4" fmla="*/ 149377 h 218992"/>
                <a:gd name="connsiteX5" fmla="*/ 180288 w 190657"/>
                <a:gd name="connsiteY5" fmla="*/ 76165 h 218992"/>
                <a:gd name="connsiteX6" fmla="*/ 97372 w 190657"/>
                <a:gd name="connsiteY6" fmla="*/ 0 h 218992"/>
                <a:gd name="connsiteX7" fmla="*/ 0 w 190657"/>
                <a:gd name="connsiteY7" fmla="*/ 0 h 218992"/>
                <a:gd name="connsiteX8" fmla="*/ 0 w 190657"/>
                <a:gd name="connsiteY8" fmla="*/ 218970 h 218992"/>
                <a:gd name="connsiteX9" fmla="*/ 61088 w 190657"/>
                <a:gd name="connsiteY9" fmla="*/ 218970 h 218992"/>
                <a:gd name="connsiteX10" fmla="*/ 61088 w 190657"/>
                <a:gd name="connsiteY10" fmla="*/ 155329 h 218992"/>
                <a:gd name="connsiteX11" fmla="*/ 61088 w 190657"/>
                <a:gd name="connsiteY11" fmla="*/ 51140 h 218992"/>
                <a:gd name="connsiteX12" fmla="*/ 86047 w 190657"/>
                <a:gd name="connsiteY12" fmla="*/ 51140 h 218992"/>
                <a:gd name="connsiteX13" fmla="*/ 117890 w 190657"/>
                <a:gd name="connsiteY13" fmla="*/ 77631 h 218992"/>
                <a:gd name="connsiteX14" fmla="*/ 86047 w 190657"/>
                <a:gd name="connsiteY14" fmla="*/ 104122 h 218992"/>
                <a:gd name="connsiteX15" fmla="*/ 61088 w 190657"/>
                <a:gd name="connsiteY15" fmla="*/ 104122 h 218992"/>
                <a:gd name="connsiteX16" fmla="*/ 61088 w 190657"/>
                <a:gd name="connsiteY16" fmla="*/ 51140 h 2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657" h="218992">
                  <a:moveTo>
                    <a:pt x="61088" y="155329"/>
                  </a:moveTo>
                  <a:lnTo>
                    <a:pt x="69881" y="155329"/>
                  </a:lnTo>
                  <a:cubicBezTo>
                    <a:pt x="87201" y="195343"/>
                    <a:pt x="129392" y="218992"/>
                    <a:pt x="190658" y="218992"/>
                  </a:cubicBezTo>
                  <a:lnTo>
                    <a:pt x="190658" y="165654"/>
                  </a:lnTo>
                  <a:cubicBezTo>
                    <a:pt x="164366" y="165654"/>
                    <a:pt x="140961" y="161435"/>
                    <a:pt x="127327" y="149377"/>
                  </a:cubicBezTo>
                  <a:cubicBezTo>
                    <a:pt x="161102" y="138430"/>
                    <a:pt x="180288" y="112738"/>
                    <a:pt x="180288" y="76165"/>
                  </a:cubicBezTo>
                  <a:cubicBezTo>
                    <a:pt x="180288" y="29556"/>
                    <a:pt x="146202" y="0"/>
                    <a:pt x="97372" y="0"/>
                  </a:cubicBezTo>
                  <a:lnTo>
                    <a:pt x="0" y="0"/>
                  </a:lnTo>
                  <a:lnTo>
                    <a:pt x="0" y="218970"/>
                  </a:lnTo>
                  <a:lnTo>
                    <a:pt x="61088" y="218970"/>
                  </a:lnTo>
                  <a:lnTo>
                    <a:pt x="61088" y="155329"/>
                  </a:lnTo>
                  <a:close/>
                  <a:moveTo>
                    <a:pt x="61088" y="51140"/>
                  </a:moveTo>
                  <a:lnTo>
                    <a:pt x="86047" y="51140"/>
                  </a:lnTo>
                  <a:cubicBezTo>
                    <a:pt x="107164" y="51140"/>
                    <a:pt x="117890" y="60044"/>
                    <a:pt x="117890" y="77631"/>
                  </a:cubicBezTo>
                  <a:cubicBezTo>
                    <a:pt x="117890" y="94707"/>
                    <a:pt x="106587" y="104122"/>
                    <a:pt x="86047" y="104122"/>
                  </a:cubicBezTo>
                  <a:lnTo>
                    <a:pt x="61088" y="104122"/>
                  </a:lnTo>
                  <a:lnTo>
                    <a:pt x="61088" y="5114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orme libre : forme 39">
              <a:extLst>
                <a:ext uri="{FF2B5EF4-FFF2-40B4-BE49-F238E27FC236}">
                  <a16:creationId xmlns:a16="http://schemas.microsoft.com/office/drawing/2014/main" id="{335F030C-10D9-2C53-FF71-899F7CCF6700}"/>
                </a:ext>
              </a:extLst>
            </p:cNvPr>
            <p:cNvSpPr/>
            <p:nvPr/>
          </p:nvSpPr>
          <p:spPr>
            <a:xfrm>
              <a:off x="8820778" y="1714523"/>
              <a:ext cx="217437" cy="225853"/>
            </a:xfrm>
            <a:custGeom>
              <a:avLst/>
              <a:gdLst>
                <a:gd name="connsiteX0" fmla="*/ 159703 w 217437"/>
                <a:gd name="connsiteY0" fmla="*/ 128238 h 225853"/>
                <a:gd name="connsiteX1" fmla="*/ 113049 w 217437"/>
                <a:gd name="connsiteY1" fmla="*/ 167275 h 225853"/>
                <a:gd name="connsiteX2" fmla="*/ 64485 w 217437"/>
                <a:gd name="connsiteY2" fmla="*/ 112938 h 225853"/>
                <a:gd name="connsiteX3" fmla="*/ 113049 w 217437"/>
                <a:gd name="connsiteY3" fmla="*/ 58601 h 225853"/>
                <a:gd name="connsiteX4" fmla="*/ 159703 w 217437"/>
                <a:gd name="connsiteY4" fmla="*/ 98504 h 225853"/>
                <a:gd name="connsiteX5" fmla="*/ 160502 w 217437"/>
                <a:gd name="connsiteY5" fmla="*/ 101546 h 225853"/>
                <a:gd name="connsiteX6" fmla="*/ 215373 w 217437"/>
                <a:gd name="connsiteY6" fmla="*/ 68171 h 225853"/>
                <a:gd name="connsiteX7" fmla="*/ 214529 w 217437"/>
                <a:gd name="connsiteY7" fmla="*/ 66284 h 225853"/>
                <a:gd name="connsiteX8" fmla="*/ 113271 w 217437"/>
                <a:gd name="connsiteY8" fmla="*/ 0 h 225853"/>
                <a:gd name="connsiteX9" fmla="*/ 0 w 217437"/>
                <a:gd name="connsiteY9" fmla="*/ 112916 h 225853"/>
                <a:gd name="connsiteX10" fmla="*/ 113271 w 217437"/>
                <a:gd name="connsiteY10" fmla="*/ 225854 h 225853"/>
                <a:gd name="connsiteX11" fmla="*/ 216616 w 217437"/>
                <a:gd name="connsiteY11" fmla="*/ 155773 h 225853"/>
                <a:gd name="connsiteX12" fmla="*/ 217438 w 217437"/>
                <a:gd name="connsiteY12" fmla="*/ 153752 h 225853"/>
                <a:gd name="connsiteX13" fmla="*/ 160436 w 217437"/>
                <a:gd name="connsiteY13" fmla="*/ 125417 h 225853"/>
                <a:gd name="connsiteX14" fmla="*/ 159703 w 217437"/>
                <a:gd name="connsiteY14" fmla="*/ 128238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437" h="225853">
                  <a:moveTo>
                    <a:pt x="159703" y="128238"/>
                  </a:moveTo>
                  <a:cubicBezTo>
                    <a:pt x="153574" y="151598"/>
                    <a:pt x="134833" y="167275"/>
                    <a:pt x="113049" y="167275"/>
                  </a:cubicBezTo>
                  <a:cubicBezTo>
                    <a:pt x="85825" y="167275"/>
                    <a:pt x="64485" y="143404"/>
                    <a:pt x="64485" y="112938"/>
                  </a:cubicBezTo>
                  <a:cubicBezTo>
                    <a:pt x="64485" y="81961"/>
                    <a:pt x="85358" y="58601"/>
                    <a:pt x="113049" y="58601"/>
                  </a:cubicBezTo>
                  <a:cubicBezTo>
                    <a:pt x="138097" y="58601"/>
                    <a:pt x="154529" y="78652"/>
                    <a:pt x="159703" y="98504"/>
                  </a:cubicBezTo>
                  <a:lnTo>
                    <a:pt x="160502" y="101546"/>
                  </a:lnTo>
                  <a:lnTo>
                    <a:pt x="215373" y="68171"/>
                  </a:lnTo>
                  <a:lnTo>
                    <a:pt x="214529" y="66284"/>
                  </a:lnTo>
                  <a:cubicBezTo>
                    <a:pt x="196142" y="25403"/>
                    <a:pt x="157349" y="0"/>
                    <a:pt x="113271" y="0"/>
                  </a:cubicBezTo>
                  <a:cubicBezTo>
                    <a:pt x="47631" y="0"/>
                    <a:pt x="0" y="47498"/>
                    <a:pt x="0" y="112916"/>
                  </a:cubicBezTo>
                  <a:cubicBezTo>
                    <a:pt x="0" y="178356"/>
                    <a:pt x="47631" y="225854"/>
                    <a:pt x="113271" y="225854"/>
                  </a:cubicBezTo>
                  <a:cubicBezTo>
                    <a:pt x="162079" y="225854"/>
                    <a:pt x="197808" y="201627"/>
                    <a:pt x="216616" y="155773"/>
                  </a:cubicBezTo>
                  <a:lnTo>
                    <a:pt x="217438" y="153752"/>
                  </a:lnTo>
                  <a:lnTo>
                    <a:pt x="160436" y="125417"/>
                  </a:lnTo>
                  <a:lnTo>
                    <a:pt x="159703" y="12823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orme libre : forme 55">
              <a:extLst>
                <a:ext uri="{FF2B5EF4-FFF2-40B4-BE49-F238E27FC236}">
                  <a16:creationId xmlns:a16="http://schemas.microsoft.com/office/drawing/2014/main" id="{C5EB19E7-AD86-FB05-8F01-3C1D4715D102}"/>
                </a:ext>
              </a:extLst>
            </p:cNvPr>
            <p:cNvSpPr/>
            <p:nvPr/>
          </p:nvSpPr>
          <p:spPr>
            <a:xfrm>
              <a:off x="7937926" y="2003885"/>
              <a:ext cx="168740" cy="222411"/>
            </a:xfrm>
            <a:custGeom>
              <a:avLst/>
              <a:gdLst>
                <a:gd name="connsiteX0" fmla="*/ 0 w 168740"/>
                <a:gd name="connsiteY0" fmla="*/ 57513 h 222411"/>
                <a:gd name="connsiteX1" fmla="*/ 104988 w 168740"/>
                <a:gd name="connsiteY1" fmla="*/ 57535 h 222411"/>
                <a:gd name="connsiteX2" fmla="*/ 0 w 168740"/>
                <a:gd name="connsiteY2" fmla="*/ 159747 h 222411"/>
                <a:gd name="connsiteX3" fmla="*/ 0 w 168740"/>
                <a:gd name="connsiteY3" fmla="*/ 222412 h 222411"/>
                <a:gd name="connsiteX4" fmla="*/ 162057 w 168740"/>
                <a:gd name="connsiteY4" fmla="*/ 106631 h 222411"/>
                <a:gd name="connsiteX5" fmla="*/ 168741 w 168740"/>
                <a:gd name="connsiteY5" fmla="*/ 15588 h 222411"/>
                <a:gd name="connsiteX6" fmla="*/ 168741 w 168740"/>
                <a:gd name="connsiteY6" fmla="*/ 0 h 222411"/>
                <a:gd name="connsiteX7" fmla="*/ 0 w 168740"/>
                <a:gd name="connsiteY7" fmla="*/ 0 h 222411"/>
                <a:gd name="connsiteX8" fmla="*/ 0 w 168740"/>
                <a:gd name="connsiteY8" fmla="*/ 57513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40" h="222411">
                  <a:moveTo>
                    <a:pt x="0" y="57513"/>
                  </a:moveTo>
                  <a:lnTo>
                    <a:pt x="104988" y="57535"/>
                  </a:lnTo>
                  <a:cubicBezTo>
                    <a:pt x="104988" y="108563"/>
                    <a:pt x="74278" y="159747"/>
                    <a:pt x="0" y="159747"/>
                  </a:cubicBezTo>
                  <a:lnTo>
                    <a:pt x="0" y="222412"/>
                  </a:lnTo>
                  <a:cubicBezTo>
                    <a:pt x="91687" y="222412"/>
                    <a:pt x="147845" y="166942"/>
                    <a:pt x="162057" y="106631"/>
                  </a:cubicBezTo>
                  <a:cubicBezTo>
                    <a:pt x="167697" y="82649"/>
                    <a:pt x="168741" y="60910"/>
                    <a:pt x="168741" y="15588"/>
                  </a:cubicBezTo>
                  <a:lnTo>
                    <a:pt x="168741" y="0"/>
                  </a:lnTo>
                  <a:lnTo>
                    <a:pt x="0" y="0"/>
                  </a:lnTo>
                  <a:lnTo>
                    <a:pt x="0" y="57513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orme libre : forme 56">
              <a:extLst>
                <a:ext uri="{FF2B5EF4-FFF2-40B4-BE49-F238E27FC236}">
                  <a16:creationId xmlns:a16="http://schemas.microsoft.com/office/drawing/2014/main" id="{B5EECC68-B671-9455-4280-F819AC0E7FD8}"/>
                </a:ext>
              </a:extLst>
            </p:cNvPr>
            <p:cNvSpPr/>
            <p:nvPr/>
          </p:nvSpPr>
          <p:spPr>
            <a:xfrm>
              <a:off x="7452267" y="1620581"/>
              <a:ext cx="394838" cy="290106"/>
            </a:xfrm>
            <a:custGeom>
              <a:avLst/>
              <a:gdLst>
                <a:gd name="connsiteX0" fmla="*/ 36861 w 394838"/>
                <a:gd name="connsiteY0" fmla="*/ 744 h 290106"/>
                <a:gd name="connsiteX1" fmla="*/ 0 w 394838"/>
                <a:gd name="connsiteY1" fmla="*/ 149656 h 290106"/>
                <a:gd name="connsiteX2" fmla="*/ 297134 w 394838"/>
                <a:gd name="connsiteY2" fmla="*/ 290106 h 290106"/>
                <a:gd name="connsiteX3" fmla="*/ 394838 w 394838"/>
                <a:gd name="connsiteY3" fmla="*/ 230684 h 290106"/>
                <a:gd name="connsiteX4" fmla="*/ 36861 w 394838"/>
                <a:gd name="connsiteY4" fmla="*/ 744 h 2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38" h="290106">
                  <a:moveTo>
                    <a:pt x="36861" y="744"/>
                  </a:moveTo>
                  <a:lnTo>
                    <a:pt x="0" y="149656"/>
                  </a:lnTo>
                  <a:cubicBezTo>
                    <a:pt x="140828" y="127628"/>
                    <a:pt x="249458" y="184030"/>
                    <a:pt x="297134" y="290106"/>
                  </a:cubicBezTo>
                  <a:lnTo>
                    <a:pt x="394838" y="230684"/>
                  </a:lnTo>
                  <a:cubicBezTo>
                    <a:pt x="342922" y="92520"/>
                    <a:pt x="219836" y="-9781"/>
                    <a:pt x="36861" y="744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orme libre : forme 57">
              <a:extLst>
                <a:ext uri="{FF2B5EF4-FFF2-40B4-BE49-F238E27FC236}">
                  <a16:creationId xmlns:a16="http://schemas.microsoft.com/office/drawing/2014/main" id="{310DE436-D254-C21B-1DE4-296FDA7321EA}"/>
                </a:ext>
              </a:extLst>
            </p:cNvPr>
            <p:cNvSpPr/>
            <p:nvPr/>
          </p:nvSpPr>
          <p:spPr>
            <a:xfrm>
              <a:off x="7443242" y="1848124"/>
              <a:ext cx="341931" cy="459378"/>
            </a:xfrm>
            <a:custGeom>
              <a:avLst/>
              <a:gdLst>
                <a:gd name="connsiteX0" fmla="*/ 165242 w 341931"/>
                <a:gd name="connsiteY0" fmla="*/ 125672 h 459378"/>
                <a:gd name="connsiteX1" fmla="*/ 252954 w 341931"/>
                <a:gd name="connsiteY1" fmla="*/ 183429 h 459378"/>
                <a:gd name="connsiteX2" fmla="*/ 341932 w 341931"/>
                <a:gd name="connsiteY2" fmla="*/ 129180 h 459378"/>
                <a:gd name="connsiteX3" fmla="*/ 90764 w 341931"/>
                <a:gd name="connsiteY3" fmla="*/ 23548 h 459378"/>
                <a:gd name="connsiteX4" fmla="*/ 12689 w 341931"/>
                <a:gd name="connsiteY4" fmla="*/ 277958 h 459378"/>
                <a:gd name="connsiteX5" fmla="*/ 136708 w 341931"/>
                <a:gd name="connsiteY5" fmla="*/ 459378 h 459378"/>
                <a:gd name="connsiteX6" fmla="*/ 259705 w 341931"/>
                <a:gd name="connsiteY6" fmla="*/ 378217 h 459378"/>
                <a:gd name="connsiteX7" fmla="*/ 147255 w 341931"/>
                <a:gd name="connsiteY7" fmla="*/ 247270 h 459378"/>
                <a:gd name="connsiteX8" fmla="*/ 165242 w 341931"/>
                <a:gd name="connsiteY8" fmla="*/ 125672 h 4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31" h="459378">
                  <a:moveTo>
                    <a:pt x="165242" y="125672"/>
                  </a:moveTo>
                  <a:cubicBezTo>
                    <a:pt x="198550" y="105021"/>
                    <a:pt x="240697" y="123318"/>
                    <a:pt x="252954" y="183429"/>
                  </a:cubicBezTo>
                  <a:lnTo>
                    <a:pt x="341932" y="129180"/>
                  </a:lnTo>
                  <a:cubicBezTo>
                    <a:pt x="296521" y="165"/>
                    <a:pt x="182695" y="-26237"/>
                    <a:pt x="90764" y="23548"/>
                  </a:cubicBezTo>
                  <a:cubicBezTo>
                    <a:pt x="920" y="72178"/>
                    <a:pt x="-15779" y="180120"/>
                    <a:pt x="12689" y="277958"/>
                  </a:cubicBezTo>
                  <a:cubicBezTo>
                    <a:pt x="34784" y="353901"/>
                    <a:pt x="91897" y="426891"/>
                    <a:pt x="136708" y="459378"/>
                  </a:cubicBezTo>
                  <a:lnTo>
                    <a:pt x="259705" y="378217"/>
                  </a:lnTo>
                  <a:cubicBezTo>
                    <a:pt x="209653" y="343753"/>
                    <a:pt x="165686" y="292925"/>
                    <a:pt x="147255" y="247270"/>
                  </a:cubicBezTo>
                  <a:cubicBezTo>
                    <a:pt x="127892" y="199306"/>
                    <a:pt x="132955" y="145679"/>
                    <a:pt x="165242" y="12567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22183E8-CF48-FBDF-E488-E4FDB456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075" y="2449298"/>
            <a:ext cx="7361938" cy="1792177"/>
          </a:xfrm>
          <a:prstGeom prst="rect">
            <a:avLst/>
          </a:prstGeom>
        </p:spPr>
        <p:txBody>
          <a:bodyPr/>
          <a:lstStyle>
            <a:lvl1pPr>
              <a:defRPr lang="fr-FR" sz="6600" b="1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F1A0F591-DD20-1697-B17F-5D92AF42C4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6663" y="4548250"/>
            <a:ext cx="4884737" cy="415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3000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99473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5DA2DF6-4795-F186-FCD6-960784ABA9B1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C1B1D30-8E14-40E5-6F8B-A97891E876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E51D573-ABDF-B05B-3E60-806E222DB159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EDEB1725-05D2-59ED-4F96-B1618D25C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73D9C-3612-8B9D-A77F-0163D2A142F3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E11A0817-E646-51BB-6E58-9BDB91306E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079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rsegi Panjang 2">
            <a:extLst>
              <a:ext uri="{FF2B5EF4-FFF2-40B4-BE49-F238E27FC236}">
                <a16:creationId xmlns:a16="http://schemas.microsoft.com/office/drawing/2014/main" id="{C7A5B6ED-1E97-8883-899A-A8ADC11B5BF6}"/>
              </a:ext>
            </a:extLst>
          </p:cNvPr>
          <p:cNvSpPr/>
          <p:nvPr userDrawn="1"/>
        </p:nvSpPr>
        <p:spPr>
          <a:xfrm flipH="1">
            <a:off x="6096000" y="2502580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2A1051C9-6F92-1C93-BABE-D05BDBE93A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55821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1932AAB8-925F-FE1E-2171-69F122A585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2817845"/>
            <a:ext cx="4422775" cy="1374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6" name="Tampungan Gambar 7">
            <a:extLst>
              <a:ext uri="{FF2B5EF4-FFF2-40B4-BE49-F238E27FC236}">
                <a16:creationId xmlns:a16="http://schemas.microsoft.com/office/drawing/2014/main" id="{9E9C7EDC-C49E-E224-AE53-EEF213A816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400" y="0"/>
            <a:ext cx="5181600" cy="6858000"/>
          </a:xfrm>
          <a:custGeom>
            <a:avLst/>
            <a:gdLst>
              <a:gd name="connsiteX0" fmla="*/ 0 w 5181600"/>
              <a:gd name="connsiteY0" fmla="*/ 0 h 4362450"/>
              <a:gd name="connsiteX1" fmla="*/ 5181600 w 5181600"/>
              <a:gd name="connsiteY1" fmla="*/ 0 h 4362450"/>
              <a:gd name="connsiteX2" fmla="*/ 5181600 w 5181600"/>
              <a:gd name="connsiteY2" fmla="*/ 4362450 h 4362450"/>
              <a:gd name="connsiteX3" fmla="*/ 0 w 518160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4362450">
                <a:moveTo>
                  <a:pt x="0" y="0"/>
                </a:moveTo>
                <a:lnTo>
                  <a:pt x="5181600" y="0"/>
                </a:lnTo>
                <a:lnTo>
                  <a:pt x="5181600" y="4362450"/>
                </a:lnTo>
                <a:lnTo>
                  <a:pt x="0" y="43624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lvl="0"/>
            <a:endParaRPr lang="en-ID" noProof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0785078-E6F4-AD63-1ED3-8AF9686EFF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45DAC822-9B10-5F34-9C7D-0AD7F5AB7C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5783756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B27BC67C-D977-40CD-2990-069148BC1E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5783756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70E07B-599E-3C74-4CC0-657FE153AEC1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41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Bleu">
    <p:bg>
      <p:bgPr>
        <a:solidFill>
          <a:srgbClr val="0A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DC1951-0FF4-4139-BCF0-F2EE45D575A2}"/>
              </a:ext>
            </a:extLst>
          </p:cNvPr>
          <p:cNvSpPr/>
          <p:nvPr userDrawn="1"/>
        </p:nvSpPr>
        <p:spPr>
          <a:xfrm>
            <a:off x="4163487" y="1680268"/>
            <a:ext cx="3865026" cy="4432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0A1FDF-153C-4144-858F-8D9EC1833072}"/>
              </a:ext>
            </a:extLst>
          </p:cNvPr>
          <p:cNvSpPr/>
          <p:nvPr userDrawn="1"/>
        </p:nvSpPr>
        <p:spPr>
          <a:xfrm>
            <a:off x="893671" y="2064899"/>
            <a:ext cx="3194236" cy="3663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0C27FB-2763-46CD-8859-AFE7DC09F218}"/>
              </a:ext>
            </a:extLst>
          </p:cNvPr>
          <p:cNvSpPr/>
          <p:nvPr userDrawn="1"/>
        </p:nvSpPr>
        <p:spPr>
          <a:xfrm>
            <a:off x="8104096" y="2064899"/>
            <a:ext cx="3194234" cy="3663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460802F-698F-4B76-B1FF-3ED8E03CCD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52228" y="1818640"/>
            <a:ext cx="3687543" cy="2942667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5A13EF4-4B8A-4492-8247-407E03BB28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77434" y="2203116"/>
            <a:ext cx="3047556" cy="231510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490D3A-FD08-4F8B-9AFA-11F938D0A7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7010" y="2203116"/>
            <a:ext cx="3047556" cy="231510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C6D4A85B-E047-7DD4-4354-425F81CF40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6689" y="594800"/>
            <a:ext cx="5138621" cy="29016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D86F9670-295F-9BDD-7314-C9AB52E87A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82506" y="944717"/>
            <a:ext cx="6826986" cy="19004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2400" b="1" spc="0">
                <a:ln>
                  <a:solidFill>
                    <a:schemeClr val="bg1"/>
                  </a:solidFill>
                </a:ln>
                <a:noFill/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14FD45E-5770-0966-59B3-E13985FF21D9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4">
            <a:extLst>
              <a:ext uri="{FF2B5EF4-FFF2-40B4-BE49-F238E27FC236}">
                <a16:creationId xmlns:a16="http://schemas.microsoft.com/office/drawing/2014/main" id="{4483EA1C-7158-0B39-6325-F0DAF93327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730F0C-D1E6-846E-6F2E-3D8ECEFF826D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658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itié image/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B362A87-13B0-D37F-F8DC-424D7CB0DFFB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949E999B-72E1-3B34-8125-353074F09D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7E7352-F542-541A-E1DD-300CBDAA219E}"/>
              </a:ext>
            </a:extLst>
          </p:cNvPr>
          <p:cNvSpPr/>
          <p:nvPr userDrawn="1"/>
        </p:nvSpPr>
        <p:spPr>
          <a:xfrm>
            <a:off x="-9415" y="1"/>
            <a:ext cx="12192000" cy="830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8C18C8-5873-47CD-BF65-55100E8925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9255"/>
            <a:ext cx="6213230" cy="561874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C9F8AC-A307-6FDB-3CD7-33BCF27DAE18}"/>
              </a:ext>
            </a:extLst>
          </p:cNvPr>
          <p:cNvSpPr/>
          <p:nvPr userDrawn="1"/>
        </p:nvSpPr>
        <p:spPr>
          <a:xfrm>
            <a:off x="6203816" y="1239255"/>
            <a:ext cx="5988184" cy="5618745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E566C59-C407-112A-7D55-68BBBF9F5C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7241" y="216243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CF95D04A-6809-92C0-D0C5-6B97F0811A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7241" y="3422065"/>
            <a:ext cx="4422775" cy="24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D71A11F-106A-A7A2-E8C9-E7CCC41F65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844734D0-4DB8-0A71-9EA9-9614E44BC6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2FB887D7-5406-5F02-F507-0ABE467D85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BE3FA3-FE8C-C9F6-176A-923AEB9650C0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509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A2F4362-EC7F-3737-9EED-BEB0D47DA730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1C315B47-0155-E812-9158-E0B1FF99E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C4DA38FB-BA30-30EE-7CD6-4CC02B343F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6178" y="963302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3C51B9F5-9C2D-FCA4-40EB-005F4EAB0C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6178" y="2222934"/>
            <a:ext cx="44227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B0824-9A05-389E-A76D-8DF6FE254F70}"/>
              </a:ext>
            </a:extLst>
          </p:cNvPr>
          <p:cNvSpPr/>
          <p:nvPr userDrawn="1"/>
        </p:nvSpPr>
        <p:spPr>
          <a:xfrm>
            <a:off x="0" y="0"/>
            <a:ext cx="4561952" cy="6857994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B2DAC9AB-F9F5-DEF0-0CCB-14BCD2657C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242" y="318494"/>
            <a:ext cx="3307958" cy="111602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CCE2CA1F-73AE-DA1C-6E3C-27AE586E07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242" y="1617643"/>
            <a:ext cx="3307958" cy="3413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ln>
                  <a:solidFill>
                    <a:schemeClr val="bg1"/>
                  </a:solidFill>
                </a:ln>
                <a:noFill/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Sous-Titre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695C92F-2118-F39F-5AF3-7AA627ED4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15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s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7">
            <a:extLst>
              <a:ext uri="{FF2B5EF4-FFF2-40B4-BE49-F238E27FC236}">
                <a16:creationId xmlns:a16="http://schemas.microsoft.com/office/drawing/2014/main" id="{FA3AD3D5-17C5-3CCA-CCB4-DD55262ADD2E}"/>
              </a:ext>
            </a:extLst>
          </p:cNvPr>
          <p:cNvCxnSpPr>
            <a:cxnSpLocks/>
          </p:cNvCxnSpPr>
          <p:nvPr userDrawn="1"/>
        </p:nvCxnSpPr>
        <p:spPr>
          <a:xfrm>
            <a:off x="7010400" y="983536"/>
            <a:ext cx="0" cy="5874464"/>
          </a:xfrm>
          <a:prstGeom prst="line">
            <a:avLst/>
          </a:prstGeom>
          <a:ln w="19050">
            <a:solidFill>
              <a:srgbClr val="0A00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mpungan Gambar 7"/>
          <p:cNvSpPr>
            <a:spLocks noGrp="1"/>
          </p:cNvSpPr>
          <p:nvPr>
            <p:ph type="pic" sz="quarter" idx="10"/>
          </p:nvPr>
        </p:nvSpPr>
        <p:spPr>
          <a:xfrm>
            <a:off x="6095996" y="1530430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1" name="Tampungan Gambar 10"/>
          <p:cNvSpPr>
            <a:spLocks noGrp="1"/>
          </p:cNvSpPr>
          <p:nvPr>
            <p:ph type="pic" sz="quarter" idx="11"/>
          </p:nvPr>
        </p:nvSpPr>
        <p:spPr>
          <a:xfrm>
            <a:off x="6095997" y="4314823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D3FC4A2A-B543-F15E-F02C-8688D31225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558213"/>
            <a:ext cx="4422775" cy="922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7A7BC7A1-96FD-9B68-D25C-0E512AE2B3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2588572"/>
            <a:ext cx="4422775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9213A9F-CC51-2781-2067-51EE7E3A085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5313ACB5-A268-60BC-5914-054D88F4AE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67A252A-BAC3-BF08-A3F3-61BCC29182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4A0F6BD6-17C0-BAA9-EC48-BEF341CA2F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F06E145B-68FB-0386-8371-6175B21314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BC738A-97F8-5585-9E64-F1CBBBF0A9B5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837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2">
            <a:extLst>
              <a:ext uri="{FF2B5EF4-FFF2-40B4-BE49-F238E27FC236}">
                <a16:creationId xmlns:a16="http://schemas.microsoft.com/office/drawing/2014/main" id="{E9C013A0-1892-88EF-FACA-2309EC9A256F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4EF6317E-7298-44A6-4518-5A0DDD010953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2136" b="22615"/>
          <a:stretch/>
        </p:blipFill>
        <p:spPr>
          <a:xfrm>
            <a:off x="7264095" y="1341551"/>
            <a:ext cx="4927905" cy="55164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0E2234-5793-EDC4-7EE5-2242D9668B64}"/>
              </a:ext>
            </a:extLst>
          </p:cNvPr>
          <p:cNvSpPr/>
          <p:nvPr userDrawn="1"/>
        </p:nvSpPr>
        <p:spPr>
          <a:xfrm rot="10800000">
            <a:off x="7910442" y="-2"/>
            <a:ext cx="3335499" cy="6858001"/>
          </a:xfrm>
          <a:prstGeom prst="rect">
            <a:avLst/>
          </a:prstGeom>
          <a:gradFill>
            <a:gsLst>
              <a:gs pos="5000">
                <a:schemeClr val="accent1"/>
              </a:gs>
              <a:gs pos="78000">
                <a:schemeClr val="accent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E1EE6B13-E3E4-EDC3-7ABB-85C666177B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670362"/>
            <a:ext cx="2560320" cy="15172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500" b="0" i="0">
                <a:solidFill>
                  <a:srgbClr val="073ACB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fr-FR" dirty="0"/>
              <a:t>00</a:t>
            </a:r>
            <a:endParaRPr lang="en-US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E0BBDDD-AA2D-4612-BC38-67DEAFF63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595" y="2673276"/>
            <a:ext cx="6060751" cy="1517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INSÉRER </a:t>
            </a:r>
          </a:p>
          <a:p>
            <a:pPr lvl="0"/>
            <a:r>
              <a:rPr lang="fr-FR" dirty="0"/>
              <a:t>UN TITRE</a:t>
            </a:r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7354F7B-637F-B158-FB48-F9F4876D6D33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470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uch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2">
            <a:extLst>
              <a:ext uri="{FF2B5EF4-FFF2-40B4-BE49-F238E27FC236}">
                <a16:creationId xmlns:a16="http://schemas.microsoft.com/office/drawing/2014/main" id="{29AAE738-BD2C-46A6-99EE-87DE66C75B83}"/>
              </a:ext>
            </a:extLst>
          </p:cNvPr>
          <p:cNvSpPr/>
          <p:nvPr userDrawn="1"/>
        </p:nvSpPr>
        <p:spPr>
          <a:xfrm flipH="1">
            <a:off x="2419350" y="2049981"/>
            <a:ext cx="3676650" cy="436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8" name="Tampungan Gambar 7"/>
          <p:cNvSpPr>
            <a:spLocks noGrp="1"/>
          </p:cNvSpPr>
          <p:nvPr>
            <p:ph type="pic" sz="quarter" idx="10"/>
          </p:nvPr>
        </p:nvSpPr>
        <p:spPr>
          <a:xfrm>
            <a:off x="0" y="1228724"/>
            <a:ext cx="5181600" cy="5629275"/>
          </a:xfrm>
          <a:custGeom>
            <a:avLst/>
            <a:gdLst>
              <a:gd name="connsiteX0" fmla="*/ 0 w 5181600"/>
              <a:gd name="connsiteY0" fmla="*/ 0 h 4362450"/>
              <a:gd name="connsiteX1" fmla="*/ 5181600 w 5181600"/>
              <a:gd name="connsiteY1" fmla="*/ 0 h 4362450"/>
              <a:gd name="connsiteX2" fmla="*/ 5181600 w 5181600"/>
              <a:gd name="connsiteY2" fmla="*/ 4362450 h 4362450"/>
              <a:gd name="connsiteX3" fmla="*/ 0 w 518160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4362450">
                <a:moveTo>
                  <a:pt x="0" y="0"/>
                </a:moveTo>
                <a:lnTo>
                  <a:pt x="5181600" y="0"/>
                </a:lnTo>
                <a:lnTo>
                  <a:pt x="5181600" y="4362450"/>
                </a:lnTo>
                <a:lnTo>
                  <a:pt x="0" y="43624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8C59C010-4AFA-01B2-02C6-FC9CD83050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3202" y="2049029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965A31B3-A343-4725-7A99-BC48A6F38A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3202" y="3308661"/>
            <a:ext cx="4422775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8AC0B7BE-36C6-90C2-C139-63A913BCEA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B66EA6EB-72A5-A505-6283-FDF739552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5783756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E41EDD79-B8B1-77E2-2782-6E39BF650B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5783756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868DC5-7B71-DAE3-A3BA-31279AC1B444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383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9E007-359E-5E38-DF92-8C2A5E82213D}"/>
              </a:ext>
            </a:extLst>
          </p:cNvPr>
          <p:cNvSpPr/>
          <p:nvPr userDrawn="1"/>
        </p:nvSpPr>
        <p:spPr>
          <a:xfrm>
            <a:off x="0" y="-2"/>
            <a:ext cx="12191976" cy="6858002"/>
          </a:xfrm>
          <a:prstGeom prst="rect">
            <a:avLst/>
          </a:prstGeom>
          <a:gradFill flip="none" rotWithShape="1">
            <a:gsLst>
              <a:gs pos="20000">
                <a:schemeClr val="tx2"/>
              </a:gs>
              <a:gs pos="99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255AC-D58D-9657-DBFD-F5D94389D6CC}"/>
              </a:ext>
            </a:extLst>
          </p:cNvPr>
          <p:cNvSpPr/>
          <p:nvPr userDrawn="1"/>
        </p:nvSpPr>
        <p:spPr>
          <a:xfrm>
            <a:off x="5460977" y="1"/>
            <a:ext cx="6730998" cy="6857991"/>
          </a:xfrm>
          <a:prstGeom prst="rect">
            <a:avLst/>
          </a:prstGeom>
          <a:solidFill>
            <a:schemeClr val="tx1">
              <a:alpha val="3921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3C9AA8A-8BD7-DE04-AA56-0E390A2465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460977" y="464324"/>
            <a:ext cx="23" cy="6393676"/>
          </a:xfrm>
          <a:prstGeom prst="line">
            <a:avLst/>
          </a:prstGeom>
          <a:ln w="3175" cmpd="sng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691F75BA-D44B-7B46-B5B0-00CE76A06666}"/>
              </a:ext>
            </a:extLst>
          </p:cNvPr>
          <p:cNvSpPr/>
          <p:nvPr userDrawn="1"/>
        </p:nvSpPr>
        <p:spPr>
          <a:xfrm>
            <a:off x="8846926" y="-2"/>
            <a:ext cx="3345050" cy="6858002"/>
          </a:xfrm>
          <a:prstGeom prst="rect">
            <a:avLst/>
          </a:prstGeom>
          <a:solidFill>
            <a:schemeClr val="tx2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A0683759-1298-6B5C-3D12-3A45C79C6D8F}"/>
              </a:ext>
            </a:extLst>
          </p:cNvPr>
          <p:cNvGrpSpPr/>
          <p:nvPr userDrawn="1"/>
        </p:nvGrpSpPr>
        <p:grpSpPr>
          <a:xfrm>
            <a:off x="2057400" y="464310"/>
            <a:ext cx="10134600" cy="6393690"/>
            <a:chOff x="2057400" y="464310"/>
            <a:chExt cx="10134600" cy="6393690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7770F28D-DF62-AABE-7B9E-A9D1B2B488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2281987"/>
              <a:ext cx="0" cy="4576013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2F8A135D-2078-DBC0-6078-3EDA830DF6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2286000"/>
              <a:ext cx="10134600" cy="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78F17176-49D2-8F2C-D140-AA3C53F68B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4572000"/>
              <a:ext cx="10134600" cy="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0C0F2366-8D89-6AD7-575C-A2A01F4735D7}"/>
                </a:ext>
              </a:extLst>
            </p:cNvPr>
            <p:cNvGrpSpPr/>
            <p:nvPr userDrawn="1"/>
          </p:nvGrpSpPr>
          <p:grpSpPr>
            <a:xfrm>
              <a:off x="5298367" y="4409367"/>
              <a:ext cx="325266" cy="325266"/>
              <a:chOff x="3702812" y="3957930"/>
              <a:chExt cx="722375" cy="722376"/>
            </a:xfrm>
          </p:grpSpPr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25BF04A4-731E-538A-F51E-445828D3CD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14F4401-D769-5920-9FC8-E43702D27E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C8A585FB-DD04-ABAA-3B9B-C5B7E5560F3D}"/>
                </a:ext>
              </a:extLst>
            </p:cNvPr>
            <p:cNvGrpSpPr/>
            <p:nvPr userDrawn="1"/>
          </p:nvGrpSpPr>
          <p:grpSpPr>
            <a:xfrm>
              <a:off x="5298367" y="2123367"/>
              <a:ext cx="325266" cy="325266"/>
              <a:chOff x="3702812" y="3957930"/>
              <a:chExt cx="722375" cy="722376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85090B78-54AB-EEA8-3F63-9204BDA0A8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4128C1D9-8400-DE60-2C0C-16183F4FE9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33A880DE-57FD-DF14-2A50-F0B81C6B5686}"/>
                </a:ext>
              </a:extLst>
            </p:cNvPr>
            <p:cNvGrpSpPr/>
            <p:nvPr userDrawn="1"/>
          </p:nvGrpSpPr>
          <p:grpSpPr>
            <a:xfrm>
              <a:off x="8675240" y="4405354"/>
              <a:ext cx="325266" cy="325266"/>
              <a:chOff x="3702812" y="3957930"/>
              <a:chExt cx="722375" cy="722376"/>
            </a:xfrm>
          </p:grpSpPr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1D7C75A3-BA81-9CC3-ACE0-EC5D335A1D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17F71881-6008-7025-C592-B7E1170F23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BA0E71E5-8531-B751-07CF-8CAEFA262086}"/>
                </a:ext>
              </a:extLst>
            </p:cNvPr>
            <p:cNvGrpSpPr/>
            <p:nvPr userDrawn="1"/>
          </p:nvGrpSpPr>
          <p:grpSpPr>
            <a:xfrm>
              <a:off x="8675240" y="2119354"/>
              <a:ext cx="325266" cy="325266"/>
              <a:chOff x="3702812" y="3957930"/>
              <a:chExt cx="722375" cy="722376"/>
            </a:xfrm>
          </p:grpSpPr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DEA30C95-71D7-8D4C-2888-E2666A8067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1B99547A-B9EC-6C27-6F58-A3BF74187B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1E71E57F-FA77-F4B3-B7AE-1FCD579C77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37281" y="464310"/>
              <a:ext cx="0" cy="639369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D199D033-32DC-5B49-D8C0-7166BEF4C71C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9396CE2C-C149-66A1-0685-AB60E3EEDC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318494"/>
            <a:ext cx="4203051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9B3F6BFC-C490-CEFC-4C95-A242EFDB9B1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949" y="762000"/>
            <a:ext cx="4203051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14C52-9162-5628-737E-99A3ADFE9B65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97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0D76C71-207E-F978-1948-8DE981B35E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A0096"/>
              </a:gs>
              <a:gs pos="100000">
                <a:schemeClr val="tx1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aphique 5">
            <a:extLst>
              <a:ext uri="{FF2B5EF4-FFF2-40B4-BE49-F238E27FC236}">
                <a16:creationId xmlns:a16="http://schemas.microsoft.com/office/drawing/2014/main" id="{442358EB-774A-7D9B-9F7D-D24344A054D2}"/>
              </a:ext>
            </a:extLst>
          </p:cNvPr>
          <p:cNvGrpSpPr/>
          <p:nvPr userDrawn="1"/>
        </p:nvGrpSpPr>
        <p:grpSpPr>
          <a:xfrm>
            <a:off x="3778663" y="2536145"/>
            <a:ext cx="4634673" cy="1785711"/>
            <a:chOff x="7443242" y="1620581"/>
            <a:chExt cx="1782855" cy="686921"/>
          </a:xfrm>
          <a:solidFill>
            <a:schemeClr val="bg1"/>
          </a:solidFill>
        </p:grpSpPr>
        <p:sp>
          <p:nvSpPr>
            <p:cNvPr id="3" name="Forme libre : forme 24">
              <a:extLst>
                <a:ext uri="{FF2B5EF4-FFF2-40B4-BE49-F238E27FC236}">
                  <a16:creationId xmlns:a16="http://schemas.microsoft.com/office/drawing/2014/main" id="{DF6841D3-D9E1-A643-7849-A0F6705FF611}"/>
                </a:ext>
              </a:extLst>
            </p:cNvPr>
            <p:cNvSpPr/>
            <p:nvPr/>
          </p:nvSpPr>
          <p:spPr>
            <a:xfrm>
              <a:off x="7937926" y="1718009"/>
              <a:ext cx="164565" cy="218969"/>
            </a:xfrm>
            <a:custGeom>
              <a:avLst/>
              <a:gdLst>
                <a:gd name="connsiteX0" fmla="*/ 61043 w 164565"/>
                <a:gd name="connsiteY0" fmla="*/ 148511 h 218969"/>
                <a:gd name="connsiteX1" fmla="*/ 153907 w 164565"/>
                <a:gd name="connsiteY1" fmla="*/ 148511 h 218969"/>
                <a:gd name="connsiteX2" fmla="*/ 153907 w 164565"/>
                <a:gd name="connsiteY2" fmla="*/ 93663 h 218969"/>
                <a:gd name="connsiteX3" fmla="*/ 61043 w 164565"/>
                <a:gd name="connsiteY3" fmla="*/ 93663 h 218969"/>
                <a:gd name="connsiteX4" fmla="*/ 61043 w 164565"/>
                <a:gd name="connsiteY4" fmla="*/ 57513 h 218969"/>
                <a:gd name="connsiteX5" fmla="*/ 164566 w 164565"/>
                <a:gd name="connsiteY5" fmla="*/ 57513 h 218969"/>
                <a:gd name="connsiteX6" fmla="*/ 164566 w 164565"/>
                <a:gd name="connsiteY6" fmla="*/ 0 h 218969"/>
                <a:gd name="connsiteX7" fmla="*/ 0 w 164565"/>
                <a:gd name="connsiteY7" fmla="*/ 0 h 218969"/>
                <a:gd name="connsiteX8" fmla="*/ 0 w 164565"/>
                <a:gd name="connsiteY8" fmla="*/ 218970 h 218969"/>
                <a:gd name="connsiteX9" fmla="*/ 61043 w 164565"/>
                <a:gd name="connsiteY9" fmla="*/ 218970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65" h="218969">
                  <a:moveTo>
                    <a:pt x="61043" y="148511"/>
                  </a:moveTo>
                  <a:lnTo>
                    <a:pt x="153907" y="148511"/>
                  </a:lnTo>
                  <a:lnTo>
                    <a:pt x="153907" y="93663"/>
                  </a:lnTo>
                  <a:lnTo>
                    <a:pt x="61043" y="93663"/>
                  </a:lnTo>
                  <a:lnTo>
                    <a:pt x="61043" y="57513"/>
                  </a:lnTo>
                  <a:lnTo>
                    <a:pt x="164566" y="57513"/>
                  </a:ln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61043" y="21897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orme libre : forme 25">
              <a:extLst>
                <a:ext uri="{FF2B5EF4-FFF2-40B4-BE49-F238E27FC236}">
                  <a16:creationId xmlns:a16="http://schemas.microsoft.com/office/drawing/2014/main" id="{83DE01F1-6C22-51D0-73E3-C2806E31DFCA}"/>
                </a:ext>
              </a:extLst>
            </p:cNvPr>
            <p:cNvSpPr/>
            <p:nvPr/>
          </p:nvSpPr>
          <p:spPr>
            <a:xfrm>
              <a:off x="9061531" y="1718009"/>
              <a:ext cx="164565" cy="218969"/>
            </a:xfrm>
            <a:custGeom>
              <a:avLst/>
              <a:gdLst>
                <a:gd name="connsiteX0" fmla="*/ 164566 w 164565"/>
                <a:gd name="connsiteY0" fmla="*/ 55514 h 218969"/>
                <a:gd name="connsiteX1" fmla="*/ 164566 w 164565"/>
                <a:gd name="connsiteY1" fmla="*/ 0 h 218969"/>
                <a:gd name="connsiteX2" fmla="*/ 0 w 164565"/>
                <a:gd name="connsiteY2" fmla="*/ 0 h 218969"/>
                <a:gd name="connsiteX3" fmla="*/ 0 w 164565"/>
                <a:gd name="connsiteY3" fmla="*/ 218970 h 218969"/>
                <a:gd name="connsiteX4" fmla="*/ 164566 w 164565"/>
                <a:gd name="connsiteY4" fmla="*/ 218970 h 218969"/>
                <a:gd name="connsiteX5" fmla="*/ 164566 w 164565"/>
                <a:gd name="connsiteY5" fmla="*/ 163789 h 218969"/>
                <a:gd name="connsiteX6" fmla="*/ 61065 w 164565"/>
                <a:gd name="connsiteY6" fmla="*/ 164011 h 218969"/>
                <a:gd name="connsiteX7" fmla="*/ 61065 w 164565"/>
                <a:gd name="connsiteY7" fmla="*/ 135410 h 218969"/>
                <a:gd name="connsiteX8" fmla="*/ 142094 w 164565"/>
                <a:gd name="connsiteY8" fmla="*/ 135410 h 218969"/>
                <a:gd name="connsiteX9" fmla="*/ 142094 w 164565"/>
                <a:gd name="connsiteY9" fmla="*/ 83449 h 218969"/>
                <a:gd name="connsiteX10" fmla="*/ 61065 w 164565"/>
                <a:gd name="connsiteY10" fmla="*/ 83449 h 218969"/>
                <a:gd name="connsiteX11" fmla="*/ 61065 w 164565"/>
                <a:gd name="connsiteY11" fmla="*/ 55514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565" h="218969">
                  <a:moveTo>
                    <a:pt x="164566" y="55514"/>
                  </a:move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164566" y="218970"/>
                  </a:lnTo>
                  <a:lnTo>
                    <a:pt x="164566" y="163789"/>
                  </a:lnTo>
                  <a:lnTo>
                    <a:pt x="61065" y="164011"/>
                  </a:lnTo>
                  <a:lnTo>
                    <a:pt x="61065" y="135410"/>
                  </a:lnTo>
                  <a:lnTo>
                    <a:pt x="142094" y="135410"/>
                  </a:lnTo>
                  <a:lnTo>
                    <a:pt x="142094" y="83449"/>
                  </a:lnTo>
                  <a:lnTo>
                    <a:pt x="61065" y="83449"/>
                  </a:lnTo>
                  <a:lnTo>
                    <a:pt x="61065" y="55514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orme libre : forme 26">
              <a:extLst>
                <a:ext uri="{FF2B5EF4-FFF2-40B4-BE49-F238E27FC236}">
                  <a16:creationId xmlns:a16="http://schemas.microsoft.com/office/drawing/2014/main" id="{6C6111DE-840C-5A3D-B27B-CA3C2B8B312C}"/>
                </a:ext>
              </a:extLst>
            </p:cNvPr>
            <p:cNvSpPr/>
            <p:nvPr/>
          </p:nvSpPr>
          <p:spPr>
            <a:xfrm>
              <a:off x="8587175" y="1718032"/>
              <a:ext cx="208066" cy="218947"/>
            </a:xfrm>
            <a:custGeom>
              <a:avLst/>
              <a:gdLst>
                <a:gd name="connsiteX0" fmla="*/ 61287 w 208066"/>
                <a:gd name="connsiteY0" fmla="*/ 97971 h 218947"/>
                <a:gd name="connsiteX1" fmla="*/ 146824 w 208066"/>
                <a:gd name="connsiteY1" fmla="*/ 218948 h 218947"/>
                <a:gd name="connsiteX2" fmla="*/ 208067 w 208066"/>
                <a:gd name="connsiteY2" fmla="*/ 218948 h 218947"/>
                <a:gd name="connsiteX3" fmla="*/ 208067 w 208066"/>
                <a:gd name="connsiteY3" fmla="*/ 0 h 218947"/>
                <a:gd name="connsiteX4" fmla="*/ 146779 w 208066"/>
                <a:gd name="connsiteY4" fmla="*/ 0 h 218947"/>
                <a:gd name="connsiteX5" fmla="*/ 146779 w 208066"/>
                <a:gd name="connsiteY5" fmla="*/ 121665 h 218947"/>
                <a:gd name="connsiteX6" fmla="*/ 60777 w 208066"/>
                <a:gd name="connsiteY6" fmla="*/ 0 h 218947"/>
                <a:gd name="connsiteX7" fmla="*/ 0 w 208066"/>
                <a:gd name="connsiteY7" fmla="*/ 0 h 218947"/>
                <a:gd name="connsiteX8" fmla="*/ 0 w 208066"/>
                <a:gd name="connsiteY8" fmla="*/ 218948 h 218947"/>
                <a:gd name="connsiteX9" fmla="*/ 61287 w 208066"/>
                <a:gd name="connsiteY9" fmla="*/ 218948 h 2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66" h="218947">
                  <a:moveTo>
                    <a:pt x="61287" y="97971"/>
                  </a:moveTo>
                  <a:lnTo>
                    <a:pt x="146824" y="218948"/>
                  </a:lnTo>
                  <a:lnTo>
                    <a:pt x="208067" y="218948"/>
                  </a:lnTo>
                  <a:lnTo>
                    <a:pt x="208067" y="0"/>
                  </a:lnTo>
                  <a:lnTo>
                    <a:pt x="146779" y="0"/>
                  </a:lnTo>
                  <a:lnTo>
                    <a:pt x="146779" y="121665"/>
                  </a:lnTo>
                  <a:lnTo>
                    <a:pt x="60777" y="0"/>
                  </a:lnTo>
                  <a:lnTo>
                    <a:pt x="0" y="0"/>
                  </a:lnTo>
                  <a:lnTo>
                    <a:pt x="0" y="218948"/>
                  </a:lnTo>
                  <a:lnTo>
                    <a:pt x="61287" y="21894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orme libre : forme 27">
              <a:extLst>
                <a:ext uri="{FF2B5EF4-FFF2-40B4-BE49-F238E27FC236}">
                  <a16:creationId xmlns:a16="http://schemas.microsoft.com/office/drawing/2014/main" id="{A27F37FA-A1F3-629C-6841-E66BC024F650}"/>
                </a:ext>
              </a:extLst>
            </p:cNvPr>
            <p:cNvSpPr/>
            <p:nvPr/>
          </p:nvSpPr>
          <p:spPr>
            <a:xfrm>
              <a:off x="8368249" y="2003907"/>
              <a:ext cx="209310" cy="218969"/>
            </a:xfrm>
            <a:custGeom>
              <a:avLst/>
              <a:gdLst>
                <a:gd name="connsiteX0" fmla="*/ 104011 w 209310"/>
                <a:gd name="connsiteY0" fmla="*/ 0 h 218969"/>
                <a:gd name="connsiteX1" fmla="*/ 0 w 209310"/>
                <a:gd name="connsiteY1" fmla="*/ 0 h 218969"/>
                <a:gd name="connsiteX2" fmla="*/ 0 w 209310"/>
                <a:gd name="connsiteY2" fmla="*/ 218970 h 218969"/>
                <a:gd name="connsiteX3" fmla="*/ 104011 w 209310"/>
                <a:gd name="connsiteY3" fmla="*/ 218970 h 218969"/>
                <a:gd name="connsiteX4" fmla="*/ 209310 w 209310"/>
                <a:gd name="connsiteY4" fmla="*/ 109740 h 218969"/>
                <a:gd name="connsiteX5" fmla="*/ 104011 w 209310"/>
                <a:gd name="connsiteY5" fmla="*/ 0 h 218969"/>
                <a:gd name="connsiteX6" fmla="*/ 100658 w 209310"/>
                <a:gd name="connsiteY6" fmla="*/ 163811 h 218969"/>
                <a:gd name="connsiteX7" fmla="*/ 61065 w 209310"/>
                <a:gd name="connsiteY7" fmla="*/ 164011 h 218969"/>
                <a:gd name="connsiteX8" fmla="*/ 61065 w 209310"/>
                <a:gd name="connsiteY8" fmla="*/ 55536 h 218969"/>
                <a:gd name="connsiteX9" fmla="*/ 100658 w 209310"/>
                <a:gd name="connsiteY9" fmla="*/ 55536 h 218969"/>
                <a:gd name="connsiteX10" fmla="*/ 144692 w 209310"/>
                <a:gd name="connsiteY10" fmla="*/ 111228 h 218969"/>
                <a:gd name="connsiteX11" fmla="*/ 100658 w 209310"/>
                <a:gd name="connsiteY11" fmla="*/ 163811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310" h="218969">
                  <a:moveTo>
                    <a:pt x="104011" y="0"/>
                  </a:moveTo>
                  <a:lnTo>
                    <a:pt x="0" y="0"/>
                  </a:lnTo>
                  <a:lnTo>
                    <a:pt x="0" y="218970"/>
                  </a:lnTo>
                  <a:lnTo>
                    <a:pt x="104011" y="218970"/>
                  </a:lnTo>
                  <a:cubicBezTo>
                    <a:pt x="154729" y="218970"/>
                    <a:pt x="209310" y="184795"/>
                    <a:pt x="209310" y="109740"/>
                  </a:cubicBezTo>
                  <a:cubicBezTo>
                    <a:pt x="209310" y="56891"/>
                    <a:pt x="176357" y="0"/>
                    <a:pt x="104011" y="0"/>
                  </a:cubicBezTo>
                  <a:close/>
                  <a:moveTo>
                    <a:pt x="100658" y="163811"/>
                  </a:moveTo>
                  <a:lnTo>
                    <a:pt x="61065" y="164011"/>
                  </a:lnTo>
                  <a:lnTo>
                    <a:pt x="61065" y="55536"/>
                  </a:lnTo>
                  <a:lnTo>
                    <a:pt x="100658" y="55536"/>
                  </a:lnTo>
                  <a:cubicBezTo>
                    <a:pt x="128238" y="55536"/>
                    <a:pt x="144692" y="76365"/>
                    <a:pt x="144692" y="111228"/>
                  </a:cubicBezTo>
                  <a:cubicBezTo>
                    <a:pt x="144714" y="147534"/>
                    <a:pt x="122597" y="163811"/>
                    <a:pt x="100658" y="163811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orme libre : forme 28">
              <a:extLst>
                <a:ext uri="{FF2B5EF4-FFF2-40B4-BE49-F238E27FC236}">
                  <a16:creationId xmlns:a16="http://schemas.microsoft.com/office/drawing/2014/main" id="{1ACB7C1A-EBDB-5AE1-3168-430999AA8371}"/>
                </a:ext>
              </a:extLst>
            </p:cNvPr>
            <p:cNvSpPr/>
            <p:nvPr/>
          </p:nvSpPr>
          <p:spPr>
            <a:xfrm>
              <a:off x="8593947" y="2000465"/>
              <a:ext cx="228717" cy="225853"/>
            </a:xfrm>
            <a:custGeom>
              <a:avLst/>
              <a:gdLst>
                <a:gd name="connsiteX0" fmla="*/ 114337 w 228717"/>
                <a:gd name="connsiteY0" fmla="*/ 0 h 225853"/>
                <a:gd name="connsiteX1" fmla="*/ 0 w 228717"/>
                <a:gd name="connsiteY1" fmla="*/ 112916 h 225853"/>
                <a:gd name="connsiteX2" fmla="*/ 114337 w 228717"/>
                <a:gd name="connsiteY2" fmla="*/ 225854 h 225853"/>
                <a:gd name="connsiteX3" fmla="*/ 228718 w 228717"/>
                <a:gd name="connsiteY3" fmla="*/ 112916 h 225853"/>
                <a:gd name="connsiteX4" fmla="*/ 114337 w 228717"/>
                <a:gd name="connsiteY4" fmla="*/ 0 h 225853"/>
                <a:gd name="connsiteX5" fmla="*/ 114337 w 228717"/>
                <a:gd name="connsiteY5" fmla="*/ 167142 h 225853"/>
                <a:gd name="connsiteX6" fmla="*/ 64552 w 228717"/>
                <a:gd name="connsiteY6" fmla="*/ 112916 h 225853"/>
                <a:gd name="connsiteX7" fmla="*/ 114337 w 228717"/>
                <a:gd name="connsiteY7" fmla="*/ 58712 h 225853"/>
                <a:gd name="connsiteX8" fmla="*/ 164144 w 228717"/>
                <a:gd name="connsiteY8" fmla="*/ 112916 h 225853"/>
                <a:gd name="connsiteX9" fmla="*/ 114337 w 228717"/>
                <a:gd name="connsiteY9" fmla="*/ 167142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717" h="225853">
                  <a:moveTo>
                    <a:pt x="114337" y="0"/>
                  </a:moveTo>
                  <a:cubicBezTo>
                    <a:pt x="49163" y="0"/>
                    <a:pt x="0" y="48542"/>
                    <a:pt x="0" y="112916"/>
                  </a:cubicBezTo>
                  <a:cubicBezTo>
                    <a:pt x="0" y="178356"/>
                    <a:pt x="48075" y="225854"/>
                    <a:pt x="114337" y="225854"/>
                  </a:cubicBezTo>
                  <a:cubicBezTo>
                    <a:pt x="180621" y="225854"/>
                    <a:pt x="228718" y="178356"/>
                    <a:pt x="228718" y="112916"/>
                  </a:cubicBezTo>
                  <a:cubicBezTo>
                    <a:pt x="228718" y="48542"/>
                    <a:pt x="179532" y="0"/>
                    <a:pt x="114337" y="0"/>
                  </a:cubicBezTo>
                  <a:close/>
                  <a:moveTo>
                    <a:pt x="114337" y="167142"/>
                  </a:moveTo>
                  <a:cubicBezTo>
                    <a:pt x="85492" y="167142"/>
                    <a:pt x="64552" y="144337"/>
                    <a:pt x="64552" y="112916"/>
                  </a:cubicBezTo>
                  <a:cubicBezTo>
                    <a:pt x="64552" y="81517"/>
                    <a:pt x="85492" y="58712"/>
                    <a:pt x="114337" y="58712"/>
                  </a:cubicBezTo>
                  <a:cubicBezTo>
                    <a:pt x="143204" y="58712"/>
                    <a:pt x="164144" y="81517"/>
                    <a:pt x="164144" y="112916"/>
                  </a:cubicBezTo>
                  <a:cubicBezTo>
                    <a:pt x="164166" y="144337"/>
                    <a:pt x="143204" y="167142"/>
                    <a:pt x="114337" y="16714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orme libre : forme 29">
              <a:extLst>
                <a:ext uri="{FF2B5EF4-FFF2-40B4-BE49-F238E27FC236}">
                  <a16:creationId xmlns:a16="http://schemas.microsoft.com/office/drawing/2014/main" id="{F52EF43F-7573-BE8E-460E-EABBAD2C8B67}"/>
                </a:ext>
              </a:extLst>
            </p:cNvPr>
            <p:cNvSpPr/>
            <p:nvPr/>
          </p:nvSpPr>
          <p:spPr>
            <a:xfrm>
              <a:off x="8131915" y="2003885"/>
              <a:ext cx="206157" cy="222411"/>
            </a:xfrm>
            <a:custGeom>
              <a:avLst/>
              <a:gdLst>
                <a:gd name="connsiteX0" fmla="*/ 144381 w 206157"/>
                <a:gd name="connsiteY0" fmla="*/ 115425 h 222411"/>
                <a:gd name="connsiteX1" fmla="*/ 102612 w 206157"/>
                <a:gd name="connsiteY1" fmla="*/ 164344 h 222411"/>
                <a:gd name="connsiteX2" fmla="*/ 61776 w 206157"/>
                <a:gd name="connsiteY2" fmla="*/ 115425 h 222411"/>
                <a:gd name="connsiteX3" fmla="*/ 61776 w 206157"/>
                <a:gd name="connsiteY3" fmla="*/ 0 h 222411"/>
                <a:gd name="connsiteX4" fmla="*/ 0 w 206157"/>
                <a:gd name="connsiteY4" fmla="*/ 0 h 222411"/>
                <a:gd name="connsiteX5" fmla="*/ 0 w 206157"/>
                <a:gd name="connsiteY5" fmla="*/ 119600 h 222411"/>
                <a:gd name="connsiteX6" fmla="*/ 102834 w 206157"/>
                <a:gd name="connsiteY6" fmla="*/ 222412 h 222411"/>
                <a:gd name="connsiteX7" fmla="*/ 206157 w 206157"/>
                <a:gd name="connsiteY7" fmla="*/ 119600 h 222411"/>
                <a:gd name="connsiteX8" fmla="*/ 206157 w 206157"/>
                <a:gd name="connsiteY8" fmla="*/ 0 h 222411"/>
                <a:gd name="connsiteX9" fmla="*/ 144381 w 206157"/>
                <a:gd name="connsiteY9" fmla="*/ 0 h 222411"/>
                <a:gd name="connsiteX10" fmla="*/ 144381 w 206157"/>
                <a:gd name="connsiteY10" fmla="*/ 115425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157" h="222411">
                  <a:moveTo>
                    <a:pt x="144381" y="115425"/>
                  </a:moveTo>
                  <a:cubicBezTo>
                    <a:pt x="144381" y="137742"/>
                    <a:pt x="137142" y="164344"/>
                    <a:pt x="102612" y="164344"/>
                  </a:cubicBezTo>
                  <a:cubicBezTo>
                    <a:pt x="68860" y="164344"/>
                    <a:pt x="61776" y="137742"/>
                    <a:pt x="61776" y="115425"/>
                  </a:cubicBezTo>
                  <a:lnTo>
                    <a:pt x="61776" y="0"/>
                  </a:lnTo>
                  <a:lnTo>
                    <a:pt x="0" y="0"/>
                  </a:lnTo>
                  <a:lnTo>
                    <a:pt x="0" y="119600"/>
                  </a:lnTo>
                  <a:cubicBezTo>
                    <a:pt x="0" y="167031"/>
                    <a:pt x="26935" y="222412"/>
                    <a:pt x="102834" y="222412"/>
                  </a:cubicBezTo>
                  <a:cubicBezTo>
                    <a:pt x="165610" y="222412"/>
                    <a:pt x="206157" y="182064"/>
                    <a:pt x="206157" y="119600"/>
                  </a:cubicBezTo>
                  <a:lnTo>
                    <a:pt x="206157" y="0"/>
                  </a:lnTo>
                  <a:lnTo>
                    <a:pt x="144381" y="0"/>
                  </a:lnTo>
                  <a:lnTo>
                    <a:pt x="144381" y="11542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orme libre : forme 33">
              <a:extLst>
                <a:ext uri="{FF2B5EF4-FFF2-40B4-BE49-F238E27FC236}">
                  <a16:creationId xmlns:a16="http://schemas.microsoft.com/office/drawing/2014/main" id="{648DF487-DB64-3C32-DE9A-87156A4DF95F}"/>
                </a:ext>
              </a:extLst>
            </p:cNvPr>
            <p:cNvSpPr/>
            <p:nvPr/>
          </p:nvSpPr>
          <p:spPr>
            <a:xfrm>
              <a:off x="8332032" y="1718009"/>
              <a:ext cx="240509" cy="218969"/>
            </a:xfrm>
            <a:custGeom>
              <a:avLst/>
              <a:gdLst>
                <a:gd name="connsiteX0" fmla="*/ 76743 w 240509"/>
                <a:gd name="connsiteY0" fmla="*/ 187571 h 218969"/>
                <a:gd name="connsiteX1" fmla="*/ 163633 w 240509"/>
                <a:gd name="connsiteY1" fmla="*/ 187571 h 218969"/>
                <a:gd name="connsiteX2" fmla="*/ 173493 w 240509"/>
                <a:gd name="connsiteY2" fmla="*/ 218970 h 218969"/>
                <a:gd name="connsiteX3" fmla="*/ 240509 w 240509"/>
                <a:gd name="connsiteY3" fmla="*/ 218970 h 218969"/>
                <a:gd name="connsiteX4" fmla="*/ 158659 w 240509"/>
                <a:gd name="connsiteY4" fmla="*/ 0 h 218969"/>
                <a:gd name="connsiteX5" fmla="*/ 81206 w 240509"/>
                <a:gd name="connsiteY5" fmla="*/ 0 h 218969"/>
                <a:gd name="connsiteX6" fmla="*/ 0 w 240509"/>
                <a:gd name="connsiteY6" fmla="*/ 218948 h 218969"/>
                <a:gd name="connsiteX7" fmla="*/ 67017 w 240509"/>
                <a:gd name="connsiteY7" fmla="*/ 218970 h 218969"/>
                <a:gd name="connsiteX8" fmla="*/ 76743 w 240509"/>
                <a:gd name="connsiteY8" fmla="*/ 187571 h 218969"/>
                <a:gd name="connsiteX9" fmla="*/ 125018 w 240509"/>
                <a:gd name="connsiteY9" fmla="*/ 64485 h 218969"/>
                <a:gd name="connsiteX10" fmla="*/ 147268 w 240509"/>
                <a:gd name="connsiteY10" fmla="*/ 135388 h 218969"/>
                <a:gd name="connsiteX11" fmla="*/ 92931 w 240509"/>
                <a:gd name="connsiteY11" fmla="*/ 135388 h 218969"/>
                <a:gd name="connsiteX12" fmla="*/ 114892 w 240509"/>
                <a:gd name="connsiteY12" fmla="*/ 64485 h 218969"/>
                <a:gd name="connsiteX13" fmla="*/ 125018 w 240509"/>
                <a:gd name="connsiteY13" fmla="*/ 64485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509" h="218969">
                  <a:moveTo>
                    <a:pt x="76743" y="187571"/>
                  </a:moveTo>
                  <a:lnTo>
                    <a:pt x="163633" y="187571"/>
                  </a:lnTo>
                  <a:lnTo>
                    <a:pt x="173493" y="218970"/>
                  </a:lnTo>
                  <a:lnTo>
                    <a:pt x="240509" y="218970"/>
                  </a:lnTo>
                  <a:lnTo>
                    <a:pt x="158659" y="0"/>
                  </a:lnTo>
                  <a:lnTo>
                    <a:pt x="81206" y="0"/>
                  </a:lnTo>
                  <a:lnTo>
                    <a:pt x="0" y="218948"/>
                  </a:lnTo>
                  <a:lnTo>
                    <a:pt x="67017" y="218970"/>
                  </a:lnTo>
                  <a:lnTo>
                    <a:pt x="76743" y="187571"/>
                  </a:lnTo>
                  <a:close/>
                  <a:moveTo>
                    <a:pt x="125018" y="64485"/>
                  </a:moveTo>
                  <a:lnTo>
                    <a:pt x="147268" y="135388"/>
                  </a:lnTo>
                  <a:lnTo>
                    <a:pt x="92931" y="135388"/>
                  </a:lnTo>
                  <a:lnTo>
                    <a:pt x="114892" y="64485"/>
                  </a:lnTo>
                  <a:lnTo>
                    <a:pt x="125018" y="6448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orme libre : forme 36">
              <a:extLst>
                <a:ext uri="{FF2B5EF4-FFF2-40B4-BE49-F238E27FC236}">
                  <a16:creationId xmlns:a16="http://schemas.microsoft.com/office/drawing/2014/main" id="{AFA6D93F-72AD-C156-0F6D-54298ABFD1C7}"/>
                </a:ext>
              </a:extLst>
            </p:cNvPr>
            <p:cNvSpPr/>
            <p:nvPr/>
          </p:nvSpPr>
          <p:spPr>
            <a:xfrm>
              <a:off x="8131915" y="1717987"/>
              <a:ext cx="190657" cy="218992"/>
            </a:xfrm>
            <a:custGeom>
              <a:avLst/>
              <a:gdLst>
                <a:gd name="connsiteX0" fmla="*/ 61088 w 190657"/>
                <a:gd name="connsiteY0" fmla="*/ 155329 h 218992"/>
                <a:gd name="connsiteX1" fmla="*/ 69881 w 190657"/>
                <a:gd name="connsiteY1" fmla="*/ 155329 h 218992"/>
                <a:gd name="connsiteX2" fmla="*/ 190658 w 190657"/>
                <a:gd name="connsiteY2" fmla="*/ 218992 h 218992"/>
                <a:gd name="connsiteX3" fmla="*/ 190658 w 190657"/>
                <a:gd name="connsiteY3" fmla="*/ 165654 h 218992"/>
                <a:gd name="connsiteX4" fmla="*/ 127327 w 190657"/>
                <a:gd name="connsiteY4" fmla="*/ 149377 h 218992"/>
                <a:gd name="connsiteX5" fmla="*/ 180288 w 190657"/>
                <a:gd name="connsiteY5" fmla="*/ 76165 h 218992"/>
                <a:gd name="connsiteX6" fmla="*/ 97372 w 190657"/>
                <a:gd name="connsiteY6" fmla="*/ 0 h 218992"/>
                <a:gd name="connsiteX7" fmla="*/ 0 w 190657"/>
                <a:gd name="connsiteY7" fmla="*/ 0 h 218992"/>
                <a:gd name="connsiteX8" fmla="*/ 0 w 190657"/>
                <a:gd name="connsiteY8" fmla="*/ 218970 h 218992"/>
                <a:gd name="connsiteX9" fmla="*/ 61088 w 190657"/>
                <a:gd name="connsiteY9" fmla="*/ 218970 h 218992"/>
                <a:gd name="connsiteX10" fmla="*/ 61088 w 190657"/>
                <a:gd name="connsiteY10" fmla="*/ 155329 h 218992"/>
                <a:gd name="connsiteX11" fmla="*/ 61088 w 190657"/>
                <a:gd name="connsiteY11" fmla="*/ 51140 h 218992"/>
                <a:gd name="connsiteX12" fmla="*/ 86047 w 190657"/>
                <a:gd name="connsiteY12" fmla="*/ 51140 h 218992"/>
                <a:gd name="connsiteX13" fmla="*/ 117890 w 190657"/>
                <a:gd name="connsiteY13" fmla="*/ 77631 h 218992"/>
                <a:gd name="connsiteX14" fmla="*/ 86047 w 190657"/>
                <a:gd name="connsiteY14" fmla="*/ 104122 h 218992"/>
                <a:gd name="connsiteX15" fmla="*/ 61088 w 190657"/>
                <a:gd name="connsiteY15" fmla="*/ 104122 h 218992"/>
                <a:gd name="connsiteX16" fmla="*/ 61088 w 190657"/>
                <a:gd name="connsiteY16" fmla="*/ 51140 h 2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657" h="218992">
                  <a:moveTo>
                    <a:pt x="61088" y="155329"/>
                  </a:moveTo>
                  <a:lnTo>
                    <a:pt x="69881" y="155329"/>
                  </a:lnTo>
                  <a:cubicBezTo>
                    <a:pt x="87201" y="195343"/>
                    <a:pt x="129392" y="218992"/>
                    <a:pt x="190658" y="218992"/>
                  </a:cubicBezTo>
                  <a:lnTo>
                    <a:pt x="190658" y="165654"/>
                  </a:lnTo>
                  <a:cubicBezTo>
                    <a:pt x="164366" y="165654"/>
                    <a:pt x="140961" y="161435"/>
                    <a:pt x="127327" y="149377"/>
                  </a:cubicBezTo>
                  <a:cubicBezTo>
                    <a:pt x="161102" y="138430"/>
                    <a:pt x="180288" y="112738"/>
                    <a:pt x="180288" y="76165"/>
                  </a:cubicBezTo>
                  <a:cubicBezTo>
                    <a:pt x="180288" y="29556"/>
                    <a:pt x="146202" y="0"/>
                    <a:pt x="97372" y="0"/>
                  </a:cubicBezTo>
                  <a:lnTo>
                    <a:pt x="0" y="0"/>
                  </a:lnTo>
                  <a:lnTo>
                    <a:pt x="0" y="218970"/>
                  </a:lnTo>
                  <a:lnTo>
                    <a:pt x="61088" y="218970"/>
                  </a:lnTo>
                  <a:lnTo>
                    <a:pt x="61088" y="155329"/>
                  </a:lnTo>
                  <a:close/>
                  <a:moveTo>
                    <a:pt x="61088" y="51140"/>
                  </a:moveTo>
                  <a:lnTo>
                    <a:pt x="86047" y="51140"/>
                  </a:lnTo>
                  <a:cubicBezTo>
                    <a:pt x="107164" y="51140"/>
                    <a:pt x="117890" y="60044"/>
                    <a:pt x="117890" y="77631"/>
                  </a:cubicBezTo>
                  <a:cubicBezTo>
                    <a:pt x="117890" y="94707"/>
                    <a:pt x="106587" y="104122"/>
                    <a:pt x="86047" y="104122"/>
                  </a:cubicBezTo>
                  <a:lnTo>
                    <a:pt x="61088" y="104122"/>
                  </a:lnTo>
                  <a:lnTo>
                    <a:pt x="61088" y="5114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orme libre : forme 39">
              <a:extLst>
                <a:ext uri="{FF2B5EF4-FFF2-40B4-BE49-F238E27FC236}">
                  <a16:creationId xmlns:a16="http://schemas.microsoft.com/office/drawing/2014/main" id="{C6945897-1F74-56BB-2372-AA215806563B}"/>
                </a:ext>
              </a:extLst>
            </p:cNvPr>
            <p:cNvSpPr/>
            <p:nvPr/>
          </p:nvSpPr>
          <p:spPr>
            <a:xfrm>
              <a:off x="8820778" y="1714523"/>
              <a:ext cx="217437" cy="225853"/>
            </a:xfrm>
            <a:custGeom>
              <a:avLst/>
              <a:gdLst>
                <a:gd name="connsiteX0" fmla="*/ 159703 w 217437"/>
                <a:gd name="connsiteY0" fmla="*/ 128238 h 225853"/>
                <a:gd name="connsiteX1" fmla="*/ 113049 w 217437"/>
                <a:gd name="connsiteY1" fmla="*/ 167275 h 225853"/>
                <a:gd name="connsiteX2" fmla="*/ 64485 w 217437"/>
                <a:gd name="connsiteY2" fmla="*/ 112938 h 225853"/>
                <a:gd name="connsiteX3" fmla="*/ 113049 w 217437"/>
                <a:gd name="connsiteY3" fmla="*/ 58601 h 225853"/>
                <a:gd name="connsiteX4" fmla="*/ 159703 w 217437"/>
                <a:gd name="connsiteY4" fmla="*/ 98504 h 225853"/>
                <a:gd name="connsiteX5" fmla="*/ 160502 w 217437"/>
                <a:gd name="connsiteY5" fmla="*/ 101546 h 225853"/>
                <a:gd name="connsiteX6" fmla="*/ 215373 w 217437"/>
                <a:gd name="connsiteY6" fmla="*/ 68171 h 225853"/>
                <a:gd name="connsiteX7" fmla="*/ 214529 w 217437"/>
                <a:gd name="connsiteY7" fmla="*/ 66284 h 225853"/>
                <a:gd name="connsiteX8" fmla="*/ 113271 w 217437"/>
                <a:gd name="connsiteY8" fmla="*/ 0 h 225853"/>
                <a:gd name="connsiteX9" fmla="*/ 0 w 217437"/>
                <a:gd name="connsiteY9" fmla="*/ 112916 h 225853"/>
                <a:gd name="connsiteX10" fmla="*/ 113271 w 217437"/>
                <a:gd name="connsiteY10" fmla="*/ 225854 h 225853"/>
                <a:gd name="connsiteX11" fmla="*/ 216616 w 217437"/>
                <a:gd name="connsiteY11" fmla="*/ 155773 h 225853"/>
                <a:gd name="connsiteX12" fmla="*/ 217438 w 217437"/>
                <a:gd name="connsiteY12" fmla="*/ 153752 h 225853"/>
                <a:gd name="connsiteX13" fmla="*/ 160436 w 217437"/>
                <a:gd name="connsiteY13" fmla="*/ 125417 h 225853"/>
                <a:gd name="connsiteX14" fmla="*/ 159703 w 217437"/>
                <a:gd name="connsiteY14" fmla="*/ 128238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437" h="225853">
                  <a:moveTo>
                    <a:pt x="159703" y="128238"/>
                  </a:moveTo>
                  <a:cubicBezTo>
                    <a:pt x="153574" y="151598"/>
                    <a:pt x="134833" y="167275"/>
                    <a:pt x="113049" y="167275"/>
                  </a:cubicBezTo>
                  <a:cubicBezTo>
                    <a:pt x="85825" y="167275"/>
                    <a:pt x="64485" y="143404"/>
                    <a:pt x="64485" y="112938"/>
                  </a:cubicBezTo>
                  <a:cubicBezTo>
                    <a:pt x="64485" y="81961"/>
                    <a:pt x="85358" y="58601"/>
                    <a:pt x="113049" y="58601"/>
                  </a:cubicBezTo>
                  <a:cubicBezTo>
                    <a:pt x="138097" y="58601"/>
                    <a:pt x="154529" y="78652"/>
                    <a:pt x="159703" y="98504"/>
                  </a:cubicBezTo>
                  <a:lnTo>
                    <a:pt x="160502" y="101546"/>
                  </a:lnTo>
                  <a:lnTo>
                    <a:pt x="215373" y="68171"/>
                  </a:lnTo>
                  <a:lnTo>
                    <a:pt x="214529" y="66284"/>
                  </a:lnTo>
                  <a:cubicBezTo>
                    <a:pt x="196142" y="25403"/>
                    <a:pt x="157349" y="0"/>
                    <a:pt x="113271" y="0"/>
                  </a:cubicBezTo>
                  <a:cubicBezTo>
                    <a:pt x="47631" y="0"/>
                    <a:pt x="0" y="47498"/>
                    <a:pt x="0" y="112916"/>
                  </a:cubicBezTo>
                  <a:cubicBezTo>
                    <a:pt x="0" y="178356"/>
                    <a:pt x="47631" y="225854"/>
                    <a:pt x="113271" y="225854"/>
                  </a:cubicBezTo>
                  <a:cubicBezTo>
                    <a:pt x="162079" y="225854"/>
                    <a:pt x="197808" y="201627"/>
                    <a:pt x="216616" y="155773"/>
                  </a:cubicBezTo>
                  <a:lnTo>
                    <a:pt x="217438" y="153752"/>
                  </a:lnTo>
                  <a:lnTo>
                    <a:pt x="160436" y="125417"/>
                  </a:lnTo>
                  <a:lnTo>
                    <a:pt x="159703" y="12823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orme libre : forme 55">
              <a:extLst>
                <a:ext uri="{FF2B5EF4-FFF2-40B4-BE49-F238E27FC236}">
                  <a16:creationId xmlns:a16="http://schemas.microsoft.com/office/drawing/2014/main" id="{7418AB99-8452-B5BD-9F19-A48E6CC0040E}"/>
                </a:ext>
              </a:extLst>
            </p:cNvPr>
            <p:cNvSpPr/>
            <p:nvPr/>
          </p:nvSpPr>
          <p:spPr>
            <a:xfrm>
              <a:off x="7937926" y="2003885"/>
              <a:ext cx="168740" cy="222411"/>
            </a:xfrm>
            <a:custGeom>
              <a:avLst/>
              <a:gdLst>
                <a:gd name="connsiteX0" fmla="*/ 0 w 168740"/>
                <a:gd name="connsiteY0" fmla="*/ 57513 h 222411"/>
                <a:gd name="connsiteX1" fmla="*/ 104988 w 168740"/>
                <a:gd name="connsiteY1" fmla="*/ 57535 h 222411"/>
                <a:gd name="connsiteX2" fmla="*/ 0 w 168740"/>
                <a:gd name="connsiteY2" fmla="*/ 159747 h 222411"/>
                <a:gd name="connsiteX3" fmla="*/ 0 w 168740"/>
                <a:gd name="connsiteY3" fmla="*/ 222412 h 222411"/>
                <a:gd name="connsiteX4" fmla="*/ 162057 w 168740"/>
                <a:gd name="connsiteY4" fmla="*/ 106631 h 222411"/>
                <a:gd name="connsiteX5" fmla="*/ 168741 w 168740"/>
                <a:gd name="connsiteY5" fmla="*/ 15588 h 222411"/>
                <a:gd name="connsiteX6" fmla="*/ 168741 w 168740"/>
                <a:gd name="connsiteY6" fmla="*/ 0 h 222411"/>
                <a:gd name="connsiteX7" fmla="*/ 0 w 168740"/>
                <a:gd name="connsiteY7" fmla="*/ 0 h 222411"/>
                <a:gd name="connsiteX8" fmla="*/ 0 w 168740"/>
                <a:gd name="connsiteY8" fmla="*/ 57513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40" h="222411">
                  <a:moveTo>
                    <a:pt x="0" y="57513"/>
                  </a:moveTo>
                  <a:lnTo>
                    <a:pt x="104988" y="57535"/>
                  </a:lnTo>
                  <a:cubicBezTo>
                    <a:pt x="104988" y="108563"/>
                    <a:pt x="74278" y="159747"/>
                    <a:pt x="0" y="159747"/>
                  </a:cubicBezTo>
                  <a:lnTo>
                    <a:pt x="0" y="222412"/>
                  </a:lnTo>
                  <a:cubicBezTo>
                    <a:pt x="91687" y="222412"/>
                    <a:pt x="147845" y="166942"/>
                    <a:pt x="162057" y="106631"/>
                  </a:cubicBezTo>
                  <a:cubicBezTo>
                    <a:pt x="167697" y="82649"/>
                    <a:pt x="168741" y="60910"/>
                    <a:pt x="168741" y="15588"/>
                  </a:cubicBezTo>
                  <a:lnTo>
                    <a:pt x="168741" y="0"/>
                  </a:lnTo>
                  <a:lnTo>
                    <a:pt x="0" y="0"/>
                  </a:lnTo>
                  <a:lnTo>
                    <a:pt x="0" y="57513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orme libre : forme 56">
              <a:extLst>
                <a:ext uri="{FF2B5EF4-FFF2-40B4-BE49-F238E27FC236}">
                  <a16:creationId xmlns:a16="http://schemas.microsoft.com/office/drawing/2014/main" id="{FDFEEA74-E5FE-80AB-ED6C-D3CA09574522}"/>
                </a:ext>
              </a:extLst>
            </p:cNvPr>
            <p:cNvSpPr/>
            <p:nvPr/>
          </p:nvSpPr>
          <p:spPr>
            <a:xfrm>
              <a:off x="7452267" y="1620581"/>
              <a:ext cx="394838" cy="290106"/>
            </a:xfrm>
            <a:custGeom>
              <a:avLst/>
              <a:gdLst>
                <a:gd name="connsiteX0" fmla="*/ 36861 w 394838"/>
                <a:gd name="connsiteY0" fmla="*/ 744 h 290106"/>
                <a:gd name="connsiteX1" fmla="*/ 0 w 394838"/>
                <a:gd name="connsiteY1" fmla="*/ 149656 h 290106"/>
                <a:gd name="connsiteX2" fmla="*/ 297134 w 394838"/>
                <a:gd name="connsiteY2" fmla="*/ 290106 h 290106"/>
                <a:gd name="connsiteX3" fmla="*/ 394838 w 394838"/>
                <a:gd name="connsiteY3" fmla="*/ 230684 h 290106"/>
                <a:gd name="connsiteX4" fmla="*/ 36861 w 394838"/>
                <a:gd name="connsiteY4" fmla="*/ 744 h 2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38" h="290106">
                  <a:moveTo>
                    <a:pt x="36861" y="744"/>
                  </a:moveTo>
                  <a:lnTo>
                    <a:pt x="0" y="149656"/>
                  </a:lnTo>
                  <a:cubicBezTo>
                    <a:pt x="140828" y="127628"/>
                    <a:pt x="249458" y="184030"/>
                    <a:pt x="297134" y="290106"/>
                  </a:cubicBezTo>
                  <a:lnTo>
                    <a:pt x="394838" y="230684"/>
                  </a:lnTo>
                  <a:cubicBezTo>
                    <a:pt x="342922" y="92520"/>
                    <a:pt x="219836" y="-9781"/>
                    <a:pt x="36861" y="744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orme libre : forme 57">
              <a:extLst>
                <a:ext uri="{FF2B5EF4-FFF2-40B4-BE49-F238E27FC236}">
                  <a16:creationId xmlns:a16="http://schemas.microsoft.com/office/drawing/2014/main" id="{A3A4567E-D2DF-AB7F-65A7-1500165A9B62}"/>
                </a:ext>
              </a:extLst>
            </p:cNvPr>
            <p:cNvSpPr/>
            <p:nvPr/>
          </p:nvSpPr>
          <p:spPr>
            <a:xfrm>
              <a:off x="7443242" y="1848124"/>
              <a:ext cx="341931" cy="459378"/>
            </a:xfrm>
            <a:custGeom>
              <a:avLst/>
              <a:gdLst>
                <a:gd name="connsiteX0" fmla="*/ 165242 w 341931"/>
                <a:gd name="connsiteY0" fmla="*/ 125672 h 459378"/>
                <a:gd name="connsiteX1" fmla="*/ 252954 w 341931"/>
                <a:gd name="connsiteY1" fmla="*/ 183429 h 459378"/>
                <a:gd name="connsiteX2" fmla="*/ 341932 w 341931"/>
                <a:gd name="connsiteY2" fmla="*/ 129180 h 459378"/>
                <a:gd name="connsiteX3" fmla="*/ 90764 w 341931"/>
                <a:gd name="connsiteY3" fmla="*/ 23548 h 459378"/>
                <a:gd name="connsiteX4" fmla="*/ 12689 w 341931"/>
                <a:gd name="connsiteY4" fmla="*/ 277958 h 459378"/>
                <a:gd name="connsiteX5" fmla="*/ 136708 w 341931"/>
                <a:gd name="connsiteY5" fmla="*/ 459378 h 459378"/>
                <a:gd name="connsiteX6" fmla="*/ 259705 w 341931"/>
                <a:gd name="connsiteY6" fmla="*/ 378217 h 459378"/>
                <a:gd name="connsiteX7" fmla="*/ 147255 w 341931"/>
                <a:gd name="connsiteY7" fmla="*/ 247270 h 459378"/>
                <a:gd name="connsiteX8" fmla="*/ 165242 w 341931"/>
                <a:gd name="connsiteY8" fmla="*/ 125672 h 4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31" h="459378">
                  <a:moveTo>
                    <a:pt x="165242" y="125672"/>
                  </a:moveTo>
                  <a:cubicBezTo>
                    <a:pt x="198550" y="105021"/>
                    <a:pt x="240697" y="123318"/>
                    <a:pt x="252954" y="183429"/>
                  </a:cubicBezTo>
                  <a:lnTo>
                    <a:pt x="341932" y="129180"/>
                  </a:lnTo>
                  <a:cubicBezTo>
                    <a:pt x="296521" y="165"/>
                    <a:pt x="182695" y="-26237"/>
                    <a:pt x="90764" y="23548"/>
                  </a:cubicBezTo>
                  <a:cubicBezTo>
                    <a:pt x="920" y="72178"/>
                    <a:pt x="-15779" y="180120"/>
                    <a:pt x="12689" y="277958"/>
                  </a:cubicBezTo>
                  <a:cubicBezTo>
                    <a:pt x="34784" y="353901"/>
                    <a:pt x="91897" y="426891"/>
                    <a:pt x="136708" y="459378"/>
                  </a:cubicBezTo>
                  <a:lnTo>
                    <a:pt x="259705" y="378217"/>
                  </a:lnTo>
                  <a:cubicBezTo>
                    <a:pt x="209653" y="343753"/>
                    <a:pt x="165686" y="292925"/>
                    <a:pt x="147255" y="247270"/>
                  </a:cubicBezTo>
                  <a:cubicBezTo>
                    <a:pt x="127892" y="199306"/>
                    <a:pt x="132955" y="145679"/>
                    <a:pt x="165242" y="12567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2E085D16-CBA5-25D9-1458-A5A62FD66D03}"/>
              </a:ext>
            </a:extLst>
          </p:cNvPr>
          <p:cNvSpPr txBox="1"/>
          <p:nvPr userDrawn="1"/>
        </p:nvSpPr>
        <p:spPr>
          <a:xfrm>
            <a:off x="0" y="518054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chemeClr val="bg1"/>
                </a:solidFill>
                <a:latin typeface="Montserrat" panose="00000500000000000000" pitchFamily="2" charset="0"/>
              </a:rPr>
              <a:t>www.ffjudo.com</a:t>
            </a:r>
          </a:p>
        </p:txBody>
      </p:sp>
    </p:spTree>
    <p:extLst>
      <p:ext uri="{BB962C8B-B14F-4D97-AF65-F5344CB8AC3E}">
        <p14:creationId xmlns:p14="http://schemas.microsoft.com/office/powerpoint/2010/main" val="191487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2A0DA97-8A56-26E5-FD42-E90553D1B53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7CC86F7-DB36-B9A9-C32A-4D3807264AAB}"/>
              </a:ext>
            </a:extLst>
          </p:cNvPr>
          <p:cNvSpPr/>
          <p:nvPr userDrawn="1"/>
        </p:nvSpPr>
        <p:spPr>
          <a:xfrm>
            <a:off x="7630048" y="0"/>
            <a:ext cx="4561952" cy="6857994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F407FB5-B624-43A7-37E5-71A530E9FA9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50" t="30284"/>
          <a:stretch/>
        </p:blipFill>
        <p:spPr>
          <a:xfrm>
            <a:off x="7630048" y="-1"/>
            <a:ext cx="4323775" cy="5509813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487" y="1558213"/>
            <a:ext cx="63150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487" y="2817845"/>
            <a:ext cx="63150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8F0E13A-A63C-A4E8-03D1-0FB7AAD56F70}"/>
              </a:ext>
            </a:extLst>
          </p:cNvPr>
          <p:cNvSpPr/>
          <p:nvPr userDrawn="1"/>
        </p:nvSpPr>
        <p:spPr>
          <a:xfrm rot="10800000">
            <a:off x="7630048" y="-5"/>
            <a:ext cx="4561952" cy="6858001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78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25778F4-E720-2FCF-8C97-9BF2EB52AD21}"/>
              </a:ext>
            </a:extLst>
          </p:cNvPr>
          <p:cNvCxnSpPr>
            <a:cxnSpLocks/>
          </p:cNvCxnSpPr>
          <p:nvPr userDrawn="1"/>
        </p:nvCxnSpPr>
        <p:spPr>
          <a:xfrm>
            <a:off x="7630048" y="6738257"/>
            <a:ext cx="33129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9C62165-24EC-A6B6-0765-3794938AF9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0BE1FE-0A70-8E1B-2C4F-424187B79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7A0D22C-0E17-2EDB-33AA-A93F1122D77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77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2A0DA97-8A56-26E5-FD42-E90553D1B53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3500" y="2379365"/>
            <a:ext cx="63150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3638997"/>
            <a:ext cx="6315075" cy="1728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9C62165-24EC-A6B6-0765-3794938AF9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0BE1FE-0A70-8E1B-2C4F-424187B79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40DAE7C2-1FB1-D6B1-0F3C-42825166CF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2379365"/>
            <a:ext cx="4851400" cy="29876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49804E64-3A36-CBBC-FE8B-2106A6504F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2" name="Espace réservé du texte 24">
            <a:extLst>
              <a:ext uri="{FF2B5EF4-FFF2-40B4-BE49-F238E27FC236}">
                <a16:creationId xmlns:a16="http://schemas.microsoft.com/office/drawing/2014/main" id="{6FB8AEB0-9F5F-C3B9-555A-23387B2BF2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C07ECA-F0A7-9736-28F0-9B8ED8783DA7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76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rsegi Panjang 2">
            <a:extLst>
              <a:ext uri="{FF2B5EF4-FFF2-40B4-BE49-F238E27FC236}">
                <a16:creationId xmlns:a16="http://schemas.microsoft.com/office/drawing/2014/main" id="{BE6E8DEB-1354-2C2F-1995-A937122AB2F8}"/>
              </a:ext>
            </a:extLst>
          </p:cNvPr>
          <p:cNvSpPr/>
          <p:nvPr userDrawn="1"/>
        </p:nvSpPr>
        <p:spPr>
          <a:xfrm flipH="1">
            <a:off x="7878354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5" name="Persegi Panjang 2">
            <a:extLst>
              <a:ext uri="{FF2B5EF4-FFF2-40B4-BE49-F238E27FC236}">
                <a16:creationId xmlns:a16="http://schemas.microsoft.com/office/drawing/2014/main" id="{6F029423-0E56-213E-8B2B-ACEEFEC4A3F7}"/>
              </a:ext>
            </a:extLst>
          </p:cNvPr>
          <p:cNvSpPr/>
          <p:nvPr userDrawn="1"/>
        </p:nvSpPr>
        <p:spPr>
          <a:xfrm flipH="1">
            <a:off x="4670697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7" name="Persegi Panjang 2">
            <a:extLst>
              <a:ext uri="{FF2B5EF4-FFF2-40B4-BE49-F238E27FC236}">
                <a16:creationId xmlns:a16="http://schemas.microsoft.com/office/drawing/2014/main" id="{C1B21A5B-17D9-79D0-46DF-7CFD185F2B18}"/>
              </a:ext>
            </a:extLst>
          </p:cNvPr>
          <p:cNvSpPr/>
          <p:nvPr userDrawn="1"/>
        </p:nvSpPr>
        <p:spPr>
          <a:xfrm flipH="1">
            <a:off x="1463040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7B2C24-681B-2BE4-6D6A-FFF7D0C94B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12AD5F44-6CA1-4FCA-5E3A-6E8BC5D68B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215807D4-B392-7CBC-E485-4410E8EE3D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0D02F8-CE4A-68A5-3735-06DE2E5989FB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DBDDC9F-FB7A-C0F7-E11B-B7B4B140A66D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EAA73C9B-0FAB-D9D9-661C-D518F74500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531C376-4F62-D2CC-C20F-D790BDEF37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61672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9AF37420-F881-BB39-F69E-37AD5F68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83843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C8918D2F-F5FC-F74A-EE4A-97CDEC8A97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76986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5F87CEB9-864B-FA7B-0D90-85B63A9E1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1672" y="2178887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574D7AD-ABC0-E579-AED4-674AE2F429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83843" y="2178887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0581571F-96BC-3F5C-EE64-FB549E435D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6986" y="2194041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7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+ I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46D512-2411-D10A-8A6D-38DCE9D149F5}"/>
              </a:ext>
            </a:extLst>
          </p:cNvPr>
          <p:cNvSpPr/>
          <p:nvPr userDrawn="1"/>
        </p:nvSpPr>
        <p:spPr>
          <a:xfrm>
            <a:off x="1787505" y="1603855"/>
            <a:ext cx="2540376" cy="4565432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5800" y="155821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5800" y="2817845"/>
            <a:ext cx="44227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C5A4EE-7F75-2A9C-2023-39546B61C89D}"/>
              </a:ext>
            </a:extLst>
          </p:cNvPr>
          <p:cNvSpPr/>
          <p:nvPr userDrawn="1"/>
        </p:nvSpPr>
        <p:spPr>
          <a:xfrm>
            <a:off x="562178" y="1758295"/>
            <a:ext cx="2899954" cy="2899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2886" dist="38100" dir="2700000" sx="100492" sy="100492" algn="tl" rotWithShape="0">
              <a:prstClr val="black">
                <a:alpha val="1504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F0CC38-D57A-5ABD-226B-8843A3E271B9}"/>
              </a:ext>
            </a:extLst>
          </p:cNvPr>
          <p:cNvSpPr/>
          <p:nvPr userDrawn="1"/>
        </p:nvSpPr>
        <p:spPr>
          <a:xfrm>
            <a:off x="3604803" y="3127279"/>
            <a:ext cx="2899954" cy="2899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2886" dist="38100" dir="2700000" sx="100492" sy="100492" algn="tl" rotWithShape="0">
              <a:prstClr val="black">
                <a:alpha val="1504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644D5CDB-EAB8-9C64-E400-3794C26CF4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4849" y="1900965"/>
            <a:ext cx="2614612" cy="261461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16">
            <a:extLst>
              <a:ext uri="{FF2B5EF4-FFF2-40B4-BE49-F238E27FC236}">
                <a16:creationId xmlns:a16="http://schemas.microsoft.com/office/drawing/2014/main" id="{9A50ABD5-F31E-2C5F-D42D-44011BF2AE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9651" y="3280707"/>
            <a:ext cx="2614612" cy="261461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C314F1E-E845-05D3-AF02-3AA863D5D937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833F1994-1F9F-34B6-6C81-CFA9B046D8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D23F74A-0DFB-6316-817A-60FFC5815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F4BE3799-F6E4-970B-261E-382C502D7D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9" name="Espace réservé du texte 24">
            <a:extLst>
              <a:ext uri="{FF2B5EF4-FFF2-40B4-BE49-F238E27FC236}">
                <a16:creationId xmlns:a16="http://schemas.microsoft.com/office/drawing/2014/main" id="{8CEBB9C0-DFEC-2F00-504E-6A1C39EAAC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D5350D-2E99-8DD8-6E4B-B3AC118EBB97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22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669781B0-923F-701C-A7F8-C6060EAAF4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799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E27041-8393-B7BE-C9EF-00B195691574}"/>
              </a:ext>
            </a:extLst>
          </p:cNvPr>
          <p:cNvSpPr/>
          <p:nvPr userDrawn="1"/>
        </p:nvSpPr>
        <p:spPr>
          <a:xfrm rot="16200000">
            <a:off x="3193965" y="-2140036"/>
            <a:ext cx="5804071" cy="12192000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100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5800" y="3070239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5800" y="4329871"/>
            <a:ext cx="4422775" cy="126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8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re + Text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2">
            <a:extLst>
              <a:ext uri="{FF2B5EF4-FFF2-40B4-BE49-F238E27FC236}">
                <a16:creationId xmlns:a16="http://schemas.microsoft.com/office/drawing/2014/main" id="{33BBCFD5-D4D6-2E6A-F549-E89723A40F12}"/>
              </a:ext>
            </a:extLst>
          </p:cNvPr>
          <p:cNvSpPr/>
          <p:nvPr userDrawn="1"/>
        </p:nvSpPr>
        <p:spPr>
          <a:xfrm flipH="1">
            <a:off x="0" y="1721109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007640"/>
            <a:ext cx="4422775" cy="847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3032568"/>
            <a:ext cx="4422775" cy="2764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B588A36-B1D6-B4B0-72A2-2672CFF35B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007641"/>
            <a:ext cx="5675086" cy="3789386"/>
          </a:xfrm>
          <a:custGeom>
            <a:avLst/>
            <a:gdLst>
              <a:gd name="connsiteX0" fmla="*/ 0 w 4760913"/>
              <a:gd name="connsiteY0" fmla="*/ 0 h 4100513"/>
              <a:gd name="connsiteX1" fmla="*/ 4760913 w 4760913"/>
              <a:gd name="connsiteY1" fmla="*/ 0 h 4100513"/>
              <a:gd name="connsiteX2" fmla="*/ 4760913 w 4760913"/>
              <a:gd name="connsiteY2" fmla="*/ 4100513 h 4100513"/>
              <a:gd name="connsiteX3" fmla="*/ 0 w 4760913"/>
              <a:gd name="connsiteY3" fmla="*/ 4100513 h 41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913" h="4100513">
                <a:moveTo>
                  <a:pt x="0" y="0"/>
                </a:moveTo>
                <a:lnTo>
                  <a:pt x="4760913" y="0"/>
                </a:lnTo>
                <a:lnTo>
                  <a:pt x="4760913" y="4100513"/>
                </a:lnTo>
                <a:lnTo>
                  <a:pt x="0" y="4100513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8435D8A-29F2-FE9C-E33F-51808E18B1A1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FF0B8DC1-A324-D12F-AD67-618640FDEC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B9C940B-1955-E200-5D0F-3C9FD7072C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A5A35601-929A-4CBA-9838-D377EE6BD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3F623178-A0A4-4289-DAFF-1E4E5EE1D2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3D9D9B-A4F0-A6D4-09EE-C456EBFE1543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1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re + Text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2">
            <a:extLst>
              <a:ext uri="{FF2B5EF4-FFF2-40B4-BE49-F238E27FC236}">
                <a16:creationId xmlns:a16="http://schemas.microsoft.com/office/drawing/2014/main" id="{0FEE7404-A29A-0072-7127-A65E054C8C01}"/>
              </a:ext>
            </a:extLst>
          </p:cNvPr>
          <p:cNvSpPr/>
          <p:nvPr userDrawn="1"/>
        </p:nvSpPr>
        <p:spPr>
          <a:xfrm flipH="1">
            <a:off x="8515350" y="1694874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985611"/>
            <a:ext cx="4422775" cy="8322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3090442"/>
            <a:ext cx="4422775" cy="268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57CFD981-C36B-4EEA-7143-FF2A648706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16914" y="1981406"/>
            <a:ext cx="5675086" cy="3789386"/>
          </a:xfrm>
          <a:custGeom>
            <a:avLst/>
            <a:gdLst>
              <a:gd name="connsiteX0" fmla="*/ 0 w 4760913"/>
              <a:gd name="connsiteY0" fmla="*/ 0 h 4100513"/>
              <a:gd name="connsiteX1" fmla="*/ 4760913 w 4760913"/>
              <a:gd name="connsiteY1" fmla="*/ 0 h 4100513"/>
              <a:gd name="connsiteX2" fmla="*/ 4760913 w 4760913"/>
              <a:gd name="connsiteY2" fmla="*/ 4100513 h 4100513"/>
              <a:gd name="connsiteX3" fmla="*/ 0 w 4760913"/>
              <a:gd name="connsiteY3" fmla="*/ 4100513 h 41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913" h="4100513">
                <a:moveTo>
                  <a:pt x="0" y="0"/>
                </a:moveTo>
                <a:lnTo>
                  <a:pt x="4760913" y="0"/>
                </a:lnTo>
                <a:lnTo>
                  <a:pt x="4760913" y="4100513"/>
                </a:lnTo>
                <a:lnTo>
                  <a:pt x="0" y="4100513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01BFC8E7-AC68-52B5-1F00-75121B886A42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71D985A3-BD7C-EFD1-5E2C-08AF8C46B4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983172E-8BB0-405B-6052-D9AB41E402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5424972A-1319-3234-F340-90B915CA60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34C39BB5-9B0B-5A7F-EDB0-F64027D27A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BFE9B1-0D25-7A85-11B7-2FBE831CAF6F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41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12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2" r:id="rId2"/>
    <p:sldLayoutId id="2147483709" r:id="rId3"/>
    <p:sldLayoutId id="2147483705" r:id="rId4"/>
    <p:sldLayoutId id="2147483708" r:id="rId5"/>
    <p:sldLayoutId id="2147483696" r:id="rId6"/>
    <p:sldLayoutId id="2147483669" r:id="rId7"/>
    <p:sldLayoutId id="2147483671" r:id="rId8"/>
    <p:sldLayoutId id="2147483670" r:id="rId9"/>
    <p:sldLayoutId id="2147483697" r:id="rId10"/>
    <p:sldLayoutId id="2147483676" r:id="rId11"/>
    <p:sldLayoutId id="2147483695" r:id="rId12"/>
    <p:sldLayoutId id="2147483707" r:id="rId13"/>
    <p:sldLayoutId id="2147483682" r:id="rId14"/>
    <p:sldLayoutId id="2147483694" r:id="rId15"/>
    <p:sldLayoutId id="2147483687" r:id="rId16"/>
    <p:sldLayoutId id="2147483706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jpeg"/><Relationship Id="rId4" Type="http://schemas.openxmlformats.org/officeDocument/2006/relationships/image" Target="../media/image1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04920-76C5-8250-17CB-F353FE82E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68B1E7A-433A-841D-7EEA-D5AFE958F2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842F7C-0F20-0A1A-F730-EFAF08E4C3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2595" y="2673276"/>
            <a:ext cx="7884094" cy="1517275"/>
          </a:xfrm>
        </p:spPr>
        <p:txBody>
          <a:bodyPr anchor="ctr"/>
          <a:lstStyle/>
          <a:p>
            <a:pPr algn="ctr"/>
            <a:r>
              <a:rPr lang="fr-FR" dirty="0">
                <a:latin typeface="Montserrat" panose="00000500000000000000" pitchFamily="2" charset="0"/>
              </a:rPr>
              <a:t>Rapport d’activité</a:t>
            </a:r>
            <a:br>
              <a:rPr lang="fr-FR" dirty="0">
                <a:latin typeface="Montserrat" panose="00000500000000000000" pitchFamily="2" charset="0"/>
              </a:rPr>
            </a:br>
            <a:br>
              <a:rPr lang="fr-FR" dirty="0">
                <a:latin typeface="Montserrat" panose="00000500000000000000" pitchFamily="2" charset="0"/>
              </a:rPr>
            </a:br>
            <a:r>
              <a:rPr lang="fr-FR" dirty="0">
                <a:latin typeface="Montserrat" panose="00000500000000000000" pitchFamily="2" charset="0"/>
              </a:rPr>
              <a:t>Commission culture et distinctions</a:t>
            </a:r>
            <a:endParaRPr lang="en-US" b="1" dirty="0">
              <a:latin typeface="Montserrat" panose="00000500000000000000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163467-5581-C7C4-C0F2-E62DF3BE3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0" y="227416"/>
            <a:ext cx="1913161" cy="1756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649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8A94B9-F9C0-95B1-D8C6-D3CACF8B51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084" y="474825"/>
            <a:ext cx="6060751" cy="1517275"/>
          </a:xfrm>
        </p:spPr>
        <p:txBody>
          <a:bodyPr/>
          <a:lstStyle/>
          <a:p>
            <a:r>
              <a:rPr lang="fr-FR" dirty="0"/>
              <a:t>KAGAMI BIRAKI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55052E-C36D-8A5F-0ABB-3AC0DA140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0" y="1850086"/>
            <a:ext cx="3175478" cy="4533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A4BFCB6-4731-CBF3-83E0-DA42ED39C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6"/>
          <a:stretch>
            <a:fillRect/>
          </a:stretch>
        </p:blipFill>
        <p:spPr>
          <a:xfrm>
            <a:off x="6692630" y="1250057"/>
            <a:ext cx="4958546" cy="2178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D7A9F91-BEA4-1D1B-59D2-67DF1BB246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56" r="26717" b="47672"/>
          <a:stretch>
            <a:fillRect/>
          </a:stretch>
        </p:blipFill>
        <p:spPr bwMode="auto">
          <a:xfrm>
            <a:off x="5314873" y="3951826"/>
            <a:ext cx="1562253" cy="2431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9492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C5B125-3343-C636-3AE0-80C9A17AC4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842" y="1911725"/>
            <a:ext cx="11138171" cy="151727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sz="4400" dirty="0"/>
              <a:t>AUTRES ACTIONS SPECIFIQUES</a:t>
            </a:r>
          </a:p>
          <a:p>
            <a:pPr marL="457200" indent="-457200">
              <a:buFontTx/>
              <a:buChar char="-"/>
            </a:pPr>
            <a:r>
              <a:rPr lang="fr-FR" sz="2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Séance (Techniques oubliées ou non enseignées) proposée en amont du </a:t>
            </a:r>
            <a:r>
              <a:rPr lang="fr-FR" sz="28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Kagami</a:t>
            </a:r>
            <a:r>
              <a:rPr lang="fr-FR" sz="2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biraki</a:t>
            </a:r>
            <a:r>
              <a:rPr lang="fr-FR" sz="2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24 Janvier 2026   (14 participants). </a:t>
            </a:r>
          </a:p>
          <a:p>
            <a:endParaRPr lang="fr-FR" sz="2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endParaRPr lang="fr-FR" sz="2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fr-FR" sz="28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Mondo</a:t>
            </a:r>
            <a:r>
              <a:rPr lang="fr-FR" sz="2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proposés à la suite de chaque stage de Kata ou de jujitsu. </a:t>
            </a:r>
          </a:p>
          <a:p>
            <a:pPr marL="457200" indent="-457200">
              <a:buFontTx/>
              <a:buChar char="-"/>
            </a:pPr>
            <a:r>
              <a:rPr lang="fr-FR" sz="2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Rédactions de deux nouvelles plaquettes diffusées dans les clubs « Culture et vous, </a:t>
            </a:r>
            <a:r>
              <a:rPr lang="fr-FR" sz="28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Culturez</a:t>
            </a:r>
            <a:r>
              <a:rPr lang="fr-FR" sz="2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-vous »</a:t>
            </a:r>
          </a:p>
          <a:p>
            <a:pPr marL="457200" indent="-457200">
              <a:buFontTx/>
              <a:buChar char="-"/>
            </a:pPr>
            <a:r>
              <a:rPr lang="fr-FR" sz="2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Réalisation d’une plaquette remise au </a:t>
            </a:r>
            <a:r>
              <a:rPr lang="fr-FR" sz="28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kagami</a:t>
            </a:r>
            <a:r>
              <a:rPr lang="fr-FR" sz="2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biraki</a:t>
            </a:r>
            <a:r>
              <a:rPr lang="fr-FR" sz="2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aux nouveaux récipiendaires  </a:t>
            </a:r>
          </a:p>
          <a:p>
            <a:endParaRPr lang="fr-FR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264ED8-393E-72D6-6C75-95FFEE2C0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0" b="12187"/>
          <a:stretch>
            <a:fillRect/>
          </a:stretch>
        </p:blipFill>
        <p:spPr>
          <a:xfrm>
            <a:off x="3557080" y="2149812"/>
            <a:ext cx="4046707" cy="15172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9CC734F-4262-D802-1BCC-301A5D77B0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56" r="26717" b="47672"/>
          <a:stretch>
            <a:fillRect/>
          </a:stretch>
        </p:blipFill>
        <p:spPr bwMode="auto">
          <a:xfrm>
            <a:off x="10661144" y="4688733"/>
            <a:ext cx="1298729" cy="2021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910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88335-1EF3-C032-9CAF-9D8291F57F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118" y="310468"/>
            <a:ext cx="6060751" cy="1517275"/>
          </a:xfrm>
        </p:spPr>
        <p:txBody>
          <a:bodyPr/>
          <a:lstStyle/>
          <a:p>
            <a:r>
              <a:rPr lang="fr-FR" dirty="0"/>
              <a:t>DISTINCTIONS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26719C-0EF6-25B9-D9D5-7F687E1F5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t="3712" r="15295" b="11625"/>
          <a:stretch>
            <a:fillRect/>
          </a:stretch>
        </p:blipFill>
        <p:spPr>
          <a:xfrm rot="5400000">
            <a:off x="1120739" y="1113410"/>
            <a:ext cx="2344765" cy="3300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E3ABC30-D20D-D288-50BB-289734210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" t="7456" r="3366" b="5285"/>
          <a:stretch>
            <a:fillRect/>
          </a:stretch>
        </p:blipFill>
        <p:spPr>
          <a:xfrm rot="10800000">
            <a:off x="363058" y="4278734"/>
            <a:ext cx="3263499" cy="2268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73F689E-CC10-43E6-9397-A1CB19E84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 t="3568" r="1896" b="7659"/>
          <a:stretch>
            <a:fillRect/>
          </a:stretch>
        </p:blipFill>
        <p:spPr>
          <a:xfrm>
            <a:off x="7861807" y="1177048"/>
            <a:ext cx="3275601" cy="2344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F84FBAE-3E94-15E3-53F7-07A1B0064DED}"/>
              </a:ext>
            </a:extLst>
          </p:cNvPr>
          <p:cNvSpPr txBox="1"/>
          <p:nvPr/>
        </p:nvSpPr>
        <p:spPr>
          <a:xfrm>
            <a:off x="3968885" y="2324911"/>
            <a:ext cx="35505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C000"/>
                </a:solidFill>
              </a:rPr>
              <a:t>Christophe RECONDU</a:t>
            </a:r>
          </a:p>
          <a:p>
            <a:r>
              <a:rPr lang="fr-FR" sz="2000" dirty="0">
                <a:solidFill>
                  <a:srgbClr val="FFC000"/>
                </a:solidFill>
              </a:rPr>
              <a:t>Florian ZITOUNE                            </a:t>
            </a:r>
            <a:r>
              <a:rPr lang="fr-FR" sz="2000" dirty="0">
                <a:solidFill>
                  <a:srgbClr val="FFFFFF"/>
                </a:solidFill>
              </a:rPr>
              <a:t>pour la médaille de reconnaissance </a:t>
            </a:r>
          </a:p>
          <a:p>
            <a:endParaRPr lang="fr-FR" sz="2000" dirty="0">
              <a:solidFill>
                <a:srgbClr val="FFFFFF"/>
              </a:solidFill>
            </a:endParaRPr>
          </a:p>
          <a:p>
            <a:r>
              <a:rPr lang="fr-FR" sz="2000" dirty="0">
                <a:solidFill>
                  <a:srgbClr val="FFC000"/>
                </a:solidFill>
              </a:rPr>
              <a:t>Jean Claude FERRIER                            </a:t>
            </a:r>
            <a:r>
              <a:rPr lang="fr-FR" sz="2000" dirty="0">
                <a:solidFill>
                  <a:srgbClr val="FFFFFF"/>
                </a:solidFill>
              </a:rPr>
              <a:t>pour le trophée Henri COURTINE (Trophée SHIN)</a:t>
            </a:r>
          </a:p>
          <a:p>
            <a:endParaRPr lang="fr-FR" sz="2000" dirty="0">
              <a:solidFill>
                <a:srgbClr val="FFFFFF"/>
              </a:solidFill>
            </a:endParaRPr>
          </a:p>
          <a:p>
            <a:r>
              <a:rPr lang="fr-FR" sz="2000" dirty="0">
                <a:solidFill>
                  <a:srgbClr val="FFC000"/>
                </a:solidFill>
              </a:rPr>
              <a:t>Alexandra SORIANO                         </a:t>
            </a:r>
            <a:r>
              <a:rPr lang="fr-FR" sz="2000" dirty="0">
                <a:solidFill>
                  <a:srgbClr val="FFFFFF"/>
                </a:solidFill>
              </a:rPr>
              <a:t>pour la médaille </a:t>
            </a:r>
            <a:r>
              <a:rPr lang="fr-FR" sz="2000" dirty="0" err="1">
                <a:solidFill>
                  <a:srgbClr val="FFFFFF"/>
                </a:solidFill>
              </a:rPr>
              <a:t>Awazu</a:t>
            </a:r>
            <a:r>
              <a:rPr lang="fr-FR" sz="2000" dirty="0">
                <a:solidFill>
                  <a:srgbClr val="FFFFFF"/>
                </a:solidFill>
              </a:rPr>
              <a:t> (Palme d’argent)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15032B-C0F7-2344-3FB7-E55D582CE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158" y="4278734"/>
            <a:ext cx="2563764" cy="2113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37131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France JUDO">
      <a:dk1>
        <a:srgbClr val="000000"/>
      </a:dk1>
      <a:lt1>
        <a:srgbClr val="FFFFFF"/>
      </a:lt1>
      <a:dk2>
        <a:srgbClr val="0A0096"/>
      </a:dk2>
      <a:lt2>
        <a:srgbClr val="E7E6E6"/>
      </a:lt2>
      <a:accent1>
        <a:srgbClr val="0A0A4B"/>
      </a:accent1>
      <a:accent2>
        <a:srgbClr val="FF0037"/>
      </a:accent2>
      <a:accent3>
        <a:srgbClr val="FAFAFA"/>
      </a:accent3>
      <a:accent4>
        <a:srgbClr val="0A47E5"/>
      </a:accent4>
      <a:accent5>
        <a:srgbClr val="6A9FEF"/>
      </a:accent5>
      <a:accent6>
        <a:srgbClr val="CFCFCF"/>
      </a:accent6>
      <a:hlink>
        <a:srgbClr val="0A47E5"/>
      </a:hlink>
      <a:folHlink>
        <a:srgbClr val="0A0A4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f99280-9175-4501-99c1-85f5ee6f6238">
      <UserInfo>
        <DisplayName>Stéphane DAVID</DisplayName>
        <AccountId>27</AccountId>
        <AccountType/>
      </UserInfo>
    </SharedWithUsers>
    <lcf76f155ced4ddcb4097134ff3c332f xmlns="f099e393-72f4-4cb5-bcbf-c4cf7249fd86">
      <Terms xmlns="http://schemas.microsoft.com/office/infopath/2007/PartnerControls"/>
    </lcf76f155ced4ddcb4097134ff3c332f>
    <TaxCatchAll xmlns="0df99280-9175-4501-99c1-85f5ee6f623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B5B68D3209F84D9BEDCD10EDD87270" ma:contentTypeVersion="19" ma:contentTypeDescription="Crée un document." ma:contentTypeScope="" ma:versionID="40896cfde113b9a8f973bfd9b494f063">
  <xsd:schema xmlns:xsd="http://www.w3.org/2001/XMLSchema" xmlns:xs="http://www.w3.org/2001/XMLSchema" xmlns:p="http://schemas.microsoft.com/office/2006/metadata/properties" xmlns:ns2="f099e393-72f4-4cb5-bcbf-c4cf7249fd86" xmlns:ns3="0df99280-9175-4501-99c1-85f5ee6f6238" targetNamespace="http://schemas.microsoft.com/office/2006/metadata/properties" ma:root="true" ma:fieldsID="cc59a0d7139d0b191dd59b8be420fd24" ns2:_="" ns3:_="">
    <xsd:import namespace="f099e393-72f4-4cb5-bcbf-c4cf7249fd86"/>
    <xsd:import namespace="0df99280-9175-4501-99c1-85f5ee6f62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9e393-72f4-4cb5-bcbf-c4cf7249fd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4ac12db7-0135-45bb-ac12-848fabb1bc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99280-9175-4501-99c1-85f5ee6f623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39b0ff5-4a91-4c9b-97f1-17ff3cddb804}" ma:internalName="TaxCatchAll" ma:showField="CatchAllData" ma:web="0df99280-9175-4501-99c1-85f5ee6f62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4F8189-0373-4FD8-8AFD-9AE08B3490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ADD052-1B2B-4FD2-AA81-A358E050766A}">
  <ds:schemaRefs>
    <ds:schemaRef ds:uri="http://purl.org/dc/dcmitype/"/>
    <ds:schemaRef ds:uri="0df99280-9175-4501-99c1-85f5ee6f6238"/>
    <ds:schemaRef ds:uri="http://www.w3.org/XML/1998/namespace"/>
    <ds:schemaRef ds:uri="http://schemas.microsoft.com/office/2006/documentManagement/types"/>
    <ds:schemaRef ds:uri="f099e393-72f4-4cb5-bcbf-c4cf7249fd86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ED5AF9E-423C-4AFB-B41D-5D2ED6FD64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9e393-72f4-4cb5-bcbf-c4cf7249fd86"/>
    <ds:schemaRef ds:uri="0df99280-9175-4501-99c1-85f5ee6f62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Grand écran</PresentationFormat>
  <Paragraphs>20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Montserrat</vt:lpstr>
      <vt:lpstr>Montserrat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Gizem  CANER</dc:creator>
  <cp:lastModifiedBy>guillaume alberti</cp:lastModifiedBy>
  <cp:revision>340</cp:revision>
  <dcterms:created xsi:type="dcterms:W3CDTF">2022-11-07T09:47:29Z</dcterms:created>
  <dcterms:modified xsi:type="dcterms:W3CDTF">2026-05-26T17:11:40Z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0x010100FFB5B68D3209F84D9BEDCD10EDD87270</vt:lpwstr>
  </property>
</Properties>
</file>