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396" r:id="rId5"/>
    <p:sldId id="434" r:id="rId6"/>
    <p:sldId id="43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0A4B"/>
    <a:srgbClr val="073ACB"/>
    <a:srgbClr val="0A0096"/>
    <a:srgbClr val="45607B"/>
    <a:srgbClr val="1E2A36"/>
    <a:srgbClr val="33475B"/>
    <a:srgbClr val="D62AE3"/>
    <a:srgbClr val="000000"/>
    <a:srgbClr val="F5E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A574D-35D9-43A0-8DF7-1F172E9C914B}" v="68" dt="2026-05-07T11:15:48.0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01" autoAdjust="0"/>
  </p:normalViewPr>
  <p:slideViewPr>
    <p:cSldViewPr snapToGrid="0">
      <p:cViewPr varScale="1">
        <p:scale>
          <a:sx n="78" d="100"/>
          <a:sy n="78" d="100"/>
        </p:scale>
        <p:origin x="1008" y="72"/>
      </p:cViewPr>
      <p:guideLst/>
    </p:cSldViewPr>
  </p:slideViewPr>
  <p:notesTextViewPr>
    <p:cViewPr>
      <p:scale>
        <a:sx n="3" d="2"/>
        <a:sy n="3" d="2"/>
      </p:scale>
      <p:origin x="0" y="0"/>
    </p:cViewPr>
  </p:notesTextViewPr>
  <p:notesViewPr>
    <p:cSldViewPr snapToGrid="0">
      <p:cViewPr varScale="1">
        <p:scale>
          <a:sx n="78" d="100"/>
          <a:sy n="78" d="100"/>
        </p:scale>
        <p:origin x="39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61CA0F-F8BF-E44F-B0DD-9C68BA4A1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65E0A17C-758E-8052-82FC-D5F1809E90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D5701-03DC-4762-92C5-EAB685D40254}" type="datetimeFigureOut">
              <a:rPr lang="en-US" smtClean="0"/>
              <a:t>5/26/2026</a:t>
            </a:fld>
            <a:endParaRPr lang="en-US"/>
          </a:p>
        </p:txBody>
      </p:sp>
      <p:sp>
        <p:nvSpPr>
          <p:cNvPr id="4" name="Espace réservé du pied de page 3">
            <a:extLst>
              <a:ext uri="{FF2B5EF4-FFF2-40B4-BE49-F238E27FC236}">
                <a16:creationId xmlns:a16="http://schemas.microsoft.com/office/drawing/2014/main" id="{696D3265-EE5A-988A-5930-CBB54F9A2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E2311AFF-0606-39AB-DF04-6CD4294AF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A5C00-C642-4BB4-87E3-807018D611F0}" type="slidenum">
              <a:rPr lang="en-US" smtClean="0"/>
              <a:t>‹N°›</a:t>
            </a:fld>
            <a:endParaRPr lang="en-US"/>
          </a:p>
        </p:txBody>
      </p:sp>
    </p:spTree>
    <p:extLst>
      <p:ext uri="{BB962C8B-B14F-4D97-AF65-F5344CB8AC3E}">
        <p14:creationId xmlns:p14="http://schemas.microsoft.com/office/powerpoint/2010/main" val="397202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CDEC-B5F5-D14C-AB8A-79334E910EE5}" type="datetimeFigureOut">
              <a:rPr lang="fr-FR" smtClean="0"/>
              <a:t>26/05/2026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401B-9499-9348-92A1-9057C19A2FE5}" type="slidenum">
              <a:rPr lang="fr-FR" smtClean="0"/>
              <a:t>‹N°›</a:t>
            </a:fld>
            <a:endParaRPr lang="fr-FR"/>
          </a:p>
        </p:txBody>
      </p:sp>
    </p:spTree>
    <p:extLst>
      <p:ext uri="{BB962C8B-B14F-4D97-AF65-F5344CB8AC3E}">
        <p14:creationId xmlns:p14="http://schemas.microsoft.com/office/powerpoint/2010/main" val="37748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bg>
      <p:bgPr>
        <a:gradFill flip="none" rotWithShape="1">
          <a:gsLst>
            <a:gs pos="65000">
              <a:srgbClr val="0A0096">
                <a:lumMod val="100000"/>
              </a:srgbClr>
            </a:gs>
            <a:gs pos="100000">
              <a:srgbClr val="073ACB"/>
            </a:gs>
          </a:gsLst>
          <a:lin ang="1800000" scaled="0"/>
          <a:tileRect/>
        </a:gra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5ADCC51-12BA-0939-43B6-1CC81E591ACA}"/>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8451" b="7750"/>
          <a:stretch/>
        </p:blipFill>
        <p:spPr>
          <a:xfrm>
            <a:off x="94905" y="-4"/>
            <a:ext cx="6564184" cy="6858004"/>
          </a:xfrm>
          <a:prstGeom prst="rect">
            <a:avLst/>
          </a:prstGeom>
        </p:spPr>
      </p:pic>
      <p:sp>
        <p:nvSpPr>
          <p:cNvPr id="7" name="Rectangle 6">
            <a:extLst>
              <a:ext uri="{FF2B5EF4-FFF2-40B4-BE49-F238E27FC236}">
                <a16:creationId xmlns:a16="http://schemas.microsoft.com/office/drawing/2014/main" id="{943CCA1A-2351-2D77-9D63-E3C779122BF8}"/>
              </a:ext>
            </a:extLst>
          </p:cNvPr>
          <p:cNvSpPr/>
          <p:nvPr userDrawn="1"/>
        </p:nvSpPr>
        <p:spPr>
          <a:xfrm rot="10800000">
            <a:off x="1436914" y="-4"/>
            <a:ext cx="4750130"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aphique 5">
            <a:extLst>
              <a:ext uri="{FF2B5EF4-FFF2-40B4-BE49-F238E27FC236}">
                <a16:creationId xmlns:a16="http://schemas.microsoft.com/office/drawing/2014/main" id="{17592943-A018-3DEA-34AA-57037D613F75}"/>
              </a:ext>
            </a:extLst>
          </p:cNvPr>
          <p:cNvGrpSpPr/>
          <p:nvPr userDrawn="1"/>
        </p:nvGrpSpPr>
        <p:grpSpPr>
          <a:xfrm>
            <a:off x="9000281" y="449891"/>
            <a:ext cx="2608604" cy="1005079"/>
            <a:chOff x="7443242" y="1620581"/>
            <a:chExt cx="1782855" cy="686921"/>
          </a:xfrm>
          <a:solidFill>
            <a:schemeClr val="bg1"/>
          </a:solidFill>
        </p:grpSpPr>
        <p:sp>
          <p:nvSpPr>
            <p:cNvPr id="9" name="Forme libre : forme 24">
              <a:extLst>
                <a:ext uri="{FF2B5EF4-FFF2-40B4-BE49-F238E27FC236}">
                  <a16:creationId xmlns:a16="http://schemas.microsoft.com/office/drawing/2014/main" id="{4F2A7251-DA74-6897-94C8-7A5FA28EA61C}"/>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10" name="Forme libre : forme 25">
              <a:extLst>
                <a:ext uri="{FF2B5EF4-FFF2-40B4-BE49-F238E27FC236}">
                  <a16:creationId xmlns:a16="http://schemas.microsoft.com/office/drawing/2014/main" id="{FB8F8FF7-442E-6251-1B8B-926B81231240}"/>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11" name="Forme libre : forme 26">
              <a:extLst>
                <a:ext uri="{FF2B5EF4-FFF2-40B4-BE49-F238E27FC236}">
                  <a16:creationId xmlns:a16="http://schemas.microsoft.com/office/drawing/2014/main" id="{7C77BE0F-2DD8-78BC-7D08-9152C6B7DD25}"/>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2" name="Forme libre : forme 27">
              <a:extLst>
                <a:ext uri="{FF2B5EF4-FFF2-40B4-BE49-F238E27FC236}">
                  <a16:creationId xmlns:a16="http://schemas.microsoft.com/office/drawing/2014/main" id="{34CC5C8D-8407-6C7D-D55A-8F36A3706536}"/>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13" name="Forme libre : forme 28">
              <a:extLst>
                <a:ext uri="{FF2B5EF4-FFF2-40B4-BE49-F238E27FC236}">
                  <a16:creationId xmlns:a16="http://schemas.microsoft.com/office/drawing/2014/main" id="{0DAD638F-8827-8327-BC92-BF213ADE225D}"/>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14" name="Forme libre : forme 29">
              <a:extLst>
                <a:ext uri="{FF2B5EF4-FFF2-40B4-BE49-F238E27FC236}">
                  <a16:creationId xmlns:a16="http://schemas.microsoft.com/office/drawing/2014/main" id="{BA2CD41D-F6CD-5ACE-F34B-A3E8A80624C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16" name="Forme libre : forme 33">
              <a:extLst>
                <a:ext uri="{FF2B5EF4-FFF2-40B4-BE49-F238E27FC236}">
                  <a16:creationId xmlns:a16="http://schemas.microsoft.com/office/drawing/2014/main" id="{1330F839-D7B5-86F8-E5CC-03DC068C78F5}"/>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17" name="Forme libre : forme 36">
              <a:extLst>
                <a:ext uri="{FF2B5EF4-FFF2-40B4-BE49-F238E27FC236}">
                  <a16:creationId xmlns:a16="http://schemas.microsoft.com/office/drawing/2014/main" id="{A5B3C33C-09CB-A705-AF50-79FD160FE3B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18" name="Forme libre : forme 39">
              <a:extLst>
                <a:ext uri="{FF2B5EF4-FFF2-40B4-BE49-F238E27FC236}">
                  <a16:creationId xmlns:a16="http://schemas.microsoft.com/office/drawing/2014/main" id="{335F030C-10D9-2C53-FF71-899F7CCF670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19" name="Forme libre : forme 55">
              <a:extLst>
                <a:ext uri="{FF2B5EF4-FFF2-40B4-BE49-F238E27FC236}">
                  <a16:creationId xmlns:a16="http://schemas.microsoft.com/office/drawing/2014/main" id="{C5EB19E7-AD86-FB05-8F01-3C1D4715D102}"/>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20" name="Forme libre : forme 56">
              <a:extLst>
                <a:ext uri="{FF2B5EF4-FFF2-40B4-BE49-F238E27FC236}">
                  <a16:creationId xmlns:a16="http://schemas.microsoft.com/office/drawing/2014/main" id="{B5EECC68-B671-9455-4280-F819AC0E7FD8}"/>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21" name="Forme libre : forme 57">
              <a:extLst>
                <a:ext uri="{FF2B5EF4-FFF2-40B4-BE49-F238E27FC236}">
                  <a16:creationId xmlns:a16="http://schemas.microsoft.com/office/drawing/2014/main" id="{310DE436-D254-C21B-1DE4-296FDA7321E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25" name="Titre 24">
            <a:extLst>
              <a:ext uri="{FF2B5EF4-FFF2-40B4-BE49-F238E27FC236}">
                <a16:creationId xmlns:a16="http://schemas.microsoft.com/office/drawing/2014/main" id="{522183E8-CF48-FBDF-E488-E4FDB456CFAD}"/>
              </a:ext>
            </a:extLst>
          </p:cNvPr>
          <p:cNvSpPr>
            <a:spLocks noGrp="1"/>
          </p:cNvSpPr>
          <p:nvPr>
            <p:ph type="title"/>
          </p:nvPr>
        </p:nvSpPr>
        <p:spPr>
          <a:xfrm>
            <a:off x="2506075" y="2449298"/>
            <a:ext cx="7361938" cy="1792177"/>
          </a:xfrm>
          <a:prstGeom prst="rect">
            <a:avLst/>
          </a:prstGeom>
        </p:spPr>
        <p:txBody>
          <a:bodyPr/>
          <a:lstStyle>
            <a:lvl1pPr>
              <a:defRPr lang="fr-FR" sz="6600" b="1" kern="1200" dirty="0">
                <a:solidFill>
                  <a:schemeClr val="bg1"/>
                </a:solidFill>
                <a:latin typeface="Montserrat" panose="00000500000000000000" pitchFamily="2" charset="0"/>
                <a:ea typeface="+mn-ea"/>
                <a:cs typeface="+mn-cs"/>
              </a:defRPr>
            </a:lvl1pPr>
          </a:lstStyle>
          <a:p>
            <a:r>
              <a:rPr lang="fr-FR" dirty="0"/>
              <a:t>Modifiez le style du titre</a:t>
            </a:r>
          </a:p>
        </p:txBody>
      </p:sp>
      <p:sp>
        <p:nvSpPr>
          <p:cNvPr id="27" name="Espace réservé du texte 26">
            <a:extLst>
              <a:ext uri="{FF2B5EF4-FFF2-40B4-BE49-F238E27FC236}">
                <a16:creationId xmlns:a16="http://schemas.microsoft.com/office/drawing/2014/main" id="{F1A0F591-DD20-1697-B17F-5D92AF42C459}"/>
              </a:ext>
            </a:extLst>
          </p:cNvPr>
          <p:cNvSpPr>
            <a:spLocks noGrp="1"/>
          </p:cNvSpPr>
          <p:nvPr>
            <p:ph type="body" sz="quarter" idx="10" hasCustomPrompt="1"/>
          </p:nvPr>
        </p:nvSpPr>
        <p:spPr>
          <a:xfrm>
            <a:off x="2506663" y="4548250"/>
            <a:ext cx="4884737" cy="415635"/>
          </a:xfrm>
          <a:prstGeom prst="rect">
            <a:avLst/>
          </a:prstGeom>
        </p:spPr>
        <p:txBody>
          <a:bodyPr/>
          <a:lstStyle>
            <a:lvl1pPr marL="0" indent="0">
              <a:buNone/>
              <a:defRPr lang="fr-FR" sz="3000" kern="1200" dirty="0">
                <a:solidFill>
                  <a:schemeClr val="bg1"/>
                </a:solidFill>
                <a:latin typeface="Montserrat" panose="00000500000000000000" pitchFamily="2" charset="0"/>
                <a:ea typeface="+mn-ea"/>
                <a:cs typeface="+mn-cs"/>
              </a:defRPr>
            </a:lvl1pPr>
          </a:lstStyle>
          <a:p>
            <a:pPr lvl="0"/>
            <a:r>
              <a:rPr lang="fr-FR" dirty="0"/>
              <a:t>SOUS-TITRE</a:t>
            </a:r>
          </a:p>
        </p:txBody>
      </p:sp>
    </p:spTree>
    <p:extLst>
      <p:ext uri="{BB962C8B-B14F-4D97-AF65-F5344CB8AC3E}">
        <p14:creationId xmlns:p14="http://schemas.microsoft.com/office/powerpoint/2010/main" val="399473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bleu">
    <p:bg>
      <p:bgPr>
        <a:solidFill>
          <a:schemeClr val="tx2"/>
        </a:solid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05DA2DF6-4795-F186-FCD6-960784ABA9B1}"/>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C1B1D30-8E14-40E5-6F8B-A97891E8768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DE51D573-ABDF-B05B-3E60-806E222DB159}"/>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EDEB1725-05D2-59ED-4F96-B1618D25CBB1}"/>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Rectangle 4">
            <a:extLst>
              <a:ext uri="{FF2B5EF4-FFF2-40B4-BE49-F238E27FC236}">
                <a16:creationId xmlns:a16="http://schemas.microsoft.com/office/drawing/2014/main" id="{3EE73D9C-3612-8B9D-A77F-0163D2A142F3}"/>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24">
            <a:extLst>
              <a:ext uri="{FF2B5EF4-FFF2-40B4-BE49-F238E27FC236}">
                <a16:creationId xmlns:a16="http://schemas.microsoft.com/office/drawing/2014/main" id="{E11A0817-E646-51BB-6E58-9BDB91306E3F}"/>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Tree>
    <p:extLst>
      <p:ext uri="{BB962C8B-B14F-4D97-AF65-F5344CB8AC3E}">
        <p14:creationId xmlns:p14="http://schemas.microsoft.com/office/powerpoint/2010/main" val="119079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 Titre">
    <p:spTree>
      <p:nvGrpSpPr>
        <p:cNvPr id="1" name=""/>
        <p:cNvGrpSpPr/>
        <p:nvPr/>
      </p:nvGrpSpPr>
      <p:grpSpPr>
        <a:xfrm>
          <a:off x="0" y="0"/>
          <a:ext cx="0" cy="0"/>
          <a:chOff x="0" y="0"/>
          <a:chExt cx="0" cy="0"/>
        </a:xfrm>
      </p:grpSpPr>
      <p:sp>
        <p:nvSpPr>
          <p:cNvPr id="25" name="Persegi Panjang 2">
            <a:extLst>
              <a:ext uri="{FF2B5EF4-FFF2-40B4-BE49-F238E27FC236}">
                <a16:creationId xmlns:a16="http://schemas.microsoft.com/office/drawing/2014/main" id="{C7A5B6ED-1E97-8883-899A-A8ADC11B5BF6}"/>
              </a:ext>
            </a:extLst>
          </p:cNvPr>
          <p:cNvSpPr/>
          <p:nvPr userDrawn="1"/>
        </p:nvSpPr>
        <p:spPr>
          <a:xfrm flipH="1">
            <a:off x="6096000" y="2502580"/>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2" name="Espace réservé du texte 5">
            <a:extLst>
              <a:ext uri="{FF2B5EF4-FFF2-40B4-BE49-F238E27FC236}">
                <a16:creationId xmlns:a16="http://schemas.microsoft.com/office/drawing/2014/main" id="{2A1051C9-6F92-1C93-BABE-D05BDBE93A86}"/>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3" name="Espace réservé du texte 7">
            <a:extLst>
              <a:ext uri="{FF2B5EF4-FFF2-40B4-BE49-F238E27FC236}">
                <a16:creationId xmlns:a16="http://schemas.microsoft.com/office/drawing/2014/main" id="{1932AAB8-925F-FE1E-2171-69F122A58554}"/>
              </a:ext>
            </a:extLst>
          </p:cNvPr>
          <p:cNvSpPr>
            <a:spLocks noGrp="1"/>
          </p:cNvSpPr>
          <p:nvPr>
            <p:ph type="body" sz="quarter" idx="16" hasCustomPrompt="1"/>
          </p:nvPr>
        </p:nvSpPr>
        <p:spPr>
          <a:xfrm>
            <a:off x="665327" y="2817845"/>
            <a:ext cx="4422775" cy="137485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6" name="Tampungan Gambar 7">
            <a:extLst>
              <a:ext uri="{FF2B5EF4-FFF2-40B4-BE49-F238E27FC236}">
                <a16:creationId xmlns:a16="http://schemas.microsoft.com/office/drawing/2014/main" id="{9E9C7EDC-C49E-E224-AE53-EEF213A81651}"/>
              </a:ext>
            </a:extLst>
          </p:cNvPr>
          <p:cNvSpPr>
            <a:spLocks noGrp="1"/>
          </p:cNvSpPr>
          <p:nvPr>
            <p:ph type="pic" sz="quarter" idx="10"/>
          </p:nvPr>
        </p:nvSpPr>
        <p:spPr>
          <a:xfrm>
            <a:off x="7010400" y="0"/>
            <a:ext cx="5181600" cy="6858000"/>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pic>
        <p:nvPicPr>
          <p:cNvPr id="7" name="Picture 2">
            <a:extLst>
              <a:ext uri="{FF2B5EF4-FFF2-40B4-BE49-F238E27FC236}">
                <a16:creationId xmlns:a16="http://schemas.microsoft.com/office/drawing/2014/main" id="{C0785078-E6F4-AD63-1ED3-8AF9686EFFD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45DAC822-9B10-5F34-9C7D-0AD7F5AB7CBF}"/>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B27BC67C-D977-40CD-2990-069148BC1E91}"/>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5570E07B-599E-3C74-4CC0-657FE153AEC1}"/>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241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 Bleu">
    <p:bg>
      <p:bgPr>
        <a:solidFill>
          <a:srgbClr val="0A0096"/>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DC1951-0FF4-4139-BCF0-F2EE45D575A2}"/>
              </a:ext>
            </a:extLst>
          </p:cNvPr>
          <p:cNvSpPr/>
          <p:nvPr userDrawn="1"/>
        </p:nvSpPr>
        <p:spPr>
          <a:xfrm>
            <a:off x="4163487" y="1680268"/>
            <a:ext cx="3865026" cy="4432412"/>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890A1FDF-153C-4144-858F-8D9EC1833072}"/>
              </a:ext>
            </a:extLst>
          </p:cNvPr>
          <p:cNvSpPr/>
          <p:nvPr userDrawn="1"/>
        </p:nvSpPr>
        <p:spPr>
          <a:xfrm>
            <a:off x="893671" y="2064899"/>
            <a:ext cx="3194236"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Rounded Corners 6">
            <a:extLst>
              <a:ext uri="{FF2B5EF4-FFF2-40B4-BE49-F238E27FC236}">
                <a16:creationId xmlns:a16="http://schemas.microsoft.com/office/drawing/2014/main" id="{CF0C27FB-2763-46CD-8859-AFE7DC09F218}"/>
              </a:ext>
            </a:extLst>
          </p:cNvPr>
          <p:cNvSpPr/>
          <p:nvPr userDrawn="1"/>
        </p:nvSpPr>
        <p:spPr>
          <a:xfrm>
            <a:off x="8104096" y="2064899"/>
            <a:ext cx="3194234"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6460802F-698F-4B76-B1FF-3ED8E03CCDB6}"/>
              </a:ext>
            </a:extLst>
          </p:cNvPr>
          <p:cNvSpPr>
            <a:spLocks noGrp="1"/>
          </p:cNvSpPr>
          <p:nvPr>
            <p:ph type="pic" sz="quarter" idx="11"/>
          </p:nvPr>
        </p:nvSpPr>
        <p:spPr>
          <a:xfrm>
            <a:off x="4252228" y="1818640"/>
            <a:ext cx="3687543" cy="2942667"/>
          </a:xfrm>
          <a:prstGeom prst="rect">
            <a:avLst/>
          </a:prstGeom>
          <a:effectLst/>
        </p:spPr>
        <p:txBody>
          <a:bodyPr wrap="square">
            <a:noAutofit/>
          </a:bodyPr>
          <a:lstStyle>
            <a:lvl1pPr>
              <a:defRPr sz="1100"/>
            </a:lvl1pPr>
          </a:lstStyle>
          <a:p>
            <a:endParaRPr lang="en-US"/>
          </a:p>
        </p:txBody>
      </p:sp>
      <p:sp>
        <p:nvSpPr>
          <p:cNvPr id="11" name="Picture Placeholder 10">
            <a:extLst>
              <a:ext uri="{FF2B5EF4-FFF2-40B4-BE49-F238E27FC236}">
                <a16:creationId xmlns:a16="http://schemas.microsoft.com/office/drawing/2014/main" id="{15A13EF4-4B8A-4492-8247-407E03BB28AC}"/>
              </a:ext>
            </a:extLst>
          </p:cNvPr>
          <p:cNvSpPr>
            <a:spLocks noGrp="1"/>
          </p:cNvSpPr>
          <p:nvPr>
            <p:ph type="pic" sz="quarter" idx="12"/>
          </p:nvPr>
        </p:nvSpPr>
        <p:spPr>
          <a:xfrm>
            <a:off x="8177434" y="2203116"/>
            <a:ext cx="3047556" cy="2315105"/>
          </a:xfrm>
          <a:prstGeom prst="rect">
            <a:avLst/>
          </a:prstGeom>
          <a:effectLst/>
        </p:spPr>
        <p:txBody>
          <a:bodyPr wrap="square">
            <a:noAutofit/>
          </a:bodyPr>
          <a:lstStyle>
            <a:lvl1pPr>
              <a:defRPr sz="1100"/>
            </a:lvl1pPr>
          </a:lstStyle>
          <a:p>
            <a:endParaRPr lang="en-US"/>
          </a:p>
        </p:txBody>
      </p:sp>
      <p:sp>
        <p:nvSpPr>
          <p:cNvPr id="12" name="Picture Placeholder 11">
            <a:extLst>
              <a:ext uri="{FF2B5EF4-FFF2-40B4-BE49-F238E27FC236}">
                <a16:creationId xmlns:a16="http://schemas.microsoft.com/office/drawing/2014/main" id="{39490D3A-FD08-4F8B-9AFA-11F938D0A7A1}"/>
              </a:ext>
            </a:extLst>
          </p:cNvPr>
          <p:cNvSpPr>
            <a:spLocks noGrp="1"/>
          </p:cNvSpPr>
          <p:nvPr>
            <p:ph type="pic" sz="quarter" idx="13"/>
          </p:nvPr>
        </p:nvSpPr>
        <p:spPr>
          <a:xfrm>
            <a:off x="967010" y="2203116"/>
            <a:ext cx="3047556" cy="2315105"/>
          </a:xfrm>
          <a:prstGeom prst="rect">
            <a:avLst/>
          </a:prstGeom>
          <a:effectLst/>
        </p:spPr>
        <p:txBody>
          <a:bodyPr wrap="square">
            <a:noAutofit/>
          </a:bodyPr>
          <a:lstStyle>
            <a:lvl1pPr>
              <a:defRPr sz="1100"/>
            </a:lvl1pPr>
          </a:lstStyle>
          <a:p>
            <a:endParaRPr lang="en-US"/>
          </a:p>
        </p:txBody>
      </p:sp>
      <p:sp>
        <p:nvSpPr>
          <p:cNvPr id="2" name="Espace réservé du texte 24">
            <a:extLst>
              <a:ext uri="{FF2B5EF4-FFF2-40B4-BE49-F238E27FC236}">
                <a16:creationId xmlns:a16="http://schemas.microsoft.com/office/drawing/2014/main" id="{C6D4A85B-E047-7DD4-4354-425F81CF4075}"/>
              </a:ext>
            </a:extLst>
          </p:cNvPr>
          <p:cNvSpPr>
            <a:spLocks noGrp="1"/>
          </p:cNvSpPr>
          <p:nvPr>
            <p:ph type="body" sz="quarter" idx="18" hasCustomPrompt="1"/>
          </p:nvPr>
        </p:nvSpPr>
        <p:spPr>
          <a:xfrm>
            <a:off x="3526689" y="594800"/>
            <a:ext cx="5138621" cy="290162"/>
          </a:xfrm>
          <a:prstGeom prst="rect">
            <a:avLst/>
          </a:prstGeom>
          <a:ln>
            <a:noFill/>
          </a:ln>
        </p:spPr>
        <p:txBody>
          <a:bodyPr/>
          <a:lstStyle>
            <a:lvl1pPr marL="0" indent="0" algn="ctr">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4" name="Espace réservé du texte 24">
            <a:extLst>
              <a:ext uri="{FF2B5EF4-FFF2-40B4-BE49-F238E27FC236}">
                <a16:creationId xmlns:a16="http://schemas.microsoft.com/office/drawing/2014/main" id="{D86F9670-295F-9BDD-7314-C9AB52E87A7E}"/>
              </a:ext>
            </a:extLst>
          </p:cNvPr>
          <p:cNvSpPr>
            <a:spLocks noGrp="1"/>
          </p:cNvSpPr>
          <p:nvPr>
            <p:ph type="body" sz="quarter" idx="21"/>
          </p:nvPr>
        </p:nvSpPr>
        <p:spPr>
          <a:xfrm>
            <a:off x="2682506" y="944717"/>
            <a:ext cx="6826986" cy="190043"/>
          </a:xfrm>
          <a:prstGeom prst="rect">
            <a:avLst/>
          </a:prstGeom>
          <a:noFill/>
          <a:ln>
            <a:noFill/>
          </a:ln>
        </p:spPr>
        <p:txBody>
          <a:bodyPr/>
          <a:lstStyle>
            <a:lvl1pPr marL="0" indent="0" algn="ctr">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cxnSp>
        <p:nvCxnSpPr>
          <p:cNvPr id="8" name="Connecteur droit 7">
            <a:extLst>
              <a:ext uri="{FF2B5EF4-FFF2-40B4-BE49-F238E27FC236}">
                <a16:creationId xmlns:a16="http://schemas.microsoft.com/office/drawing/2014/main" id="{F14FD45E-5770-0966-59B3-E13985FF21D9}"/>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24">
            <a:extLst>
              <a:ext uri="{FF2B5EF4-FFF2-40B4-BE49-F238E27FC236}">
                <a16:creationId xmlns:a16="http://schemas.microsoft.com/office/drawing/2014/main" id="{4483EA1C-7158-0B39-6325-F0DAF9332742}"/>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3" name="Picture 2">
            <a:extLst>
              <a:ext uri="{FF2B5EF4-FFF2-40B4-BE49-F238E27FC236}">
                <a16:creationId xmlns:a16="http://schemas.microsoft.com/office/drawing/2014/main" id="{0E730F0C-D1E6-846E-6F2E-3D8ECEFF826D}"/>
              </a:ext>
            </a:extLst>
          </p:cNvPr>
          <p:cNvPicPr/>
          <p:nvPr userDrawn="1"/>
        </p:nvPicPr>
        <p:blipFill>
          <a:blip r:embed="rId2"/>
          <a:stretch/>
        </p:blipFill>
        <p:spPr>
          <a:xfrm>
            <a:off x="10180291" y="280675"/>
            <a:ext cx="1652230" cy="842360"/>
          </a:xfrm>
          <a:prstGeom prst="rect">
            <a:avLst/>
          </a:prstGeom>
          <a:ln>
            <a:noFill/>
          </a:ln>
        </p:spPr>
      </p:pic>
    </p:spTree>
    <p:extLst>
      <p:ext uri="{BB962C8B-B14F-4D97-AF65-F5344CB8AC3E}">
        <p14:creationId xmlns:p14="http://schemas.microsoft.com/office/powerpoint/2010/main" val="249965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itié image/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6B362A87-13B0-D37F-F8DC-424D7CB0DFFB}"/>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0" name="Espace réservé du texte 24">
            <a:extLst>
              <a:ext uri="{FF2B5EF4-FFF2-40B4-BE49-F238E27FC236}">
                <a16:creationId xmlns:a16="http://schemas.microsoft.com/office/drawing/2014/main" id="{949E999B-72E1-3B34-8125-353074F09D4A}"/>
              </a:ext>
            </a:extLst>
          </p:cNvPr>
          <p:cNvSpPr>
            <a:spLocks noGrp="1"/>
          </p:cNvSpPr>
          <p:nvPr>
            <p:ph type="body" sz="quarter" idx="22"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4" name="Rectangle 23">
            <a:extLst>
              <a:ext uri="{FF2B5EF4-FFF2-40B4-BE49-F238E27FC236}">
                <a16:creationId xmlns:a16="http://schemas.microsoft.com/office/drawing/2014/main" id="{3F7E7352-F542-541A-E1DD-300CBDAA219E}"/>
              </a:ext>
            </a:extLst>
          </p:cNvPr>
          <p:cNvSpPr/>
          <p:nvPr userDrawn="1"/>
        </p:nvSpPr>
        <p:spPr>
          <a:xfrm>
            <a:off x="-9415" y="1"/>
            <a:ext cx="12192000" cy="83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58C18C8-5873-47CD-BF65-55100E892564}"/>
              </a:ext>
            </a:extLst>
          </p:cNvPr>
          <p:cNvSpPr>
            <a:spLocks noGrp="1"/>
          </p:cNvSpPr>
          <p:nvPr>
            <p:ph type="pic" sz="quarter" idx="13"/>
          </p:nvPr>
        </p:nvSpPr>
        <p:spPr>
          <a:xfrm>
            <a:off x="0" y="1239255"/>
            <a:ext cx="6213230" cy="5618745"/>
          </a:xfrm>
          <a:prstGeom prst="rect">
            <a:avLst/>
          </a:prstGeom>
          <a:effectLst/>
        </p:spPr>
        <p:txBody>
          <a:bodyPr wrap="square">
            <a:noAutofit/>
          </a:bodyPr>
          <a:lstStyle>
            <a:lvl1pPr>
              <a:defRPr sz="1100"/>
            </a:lvl1pPr>
          </a:lstStyle>
          <a:p>
            <a:endParaRPr lang="en-US" dirty="0"/>
          </a:p>
        </p:txBody>
      </p:sp>
      <p:sp>
        <p:nvSpPr>
          <p:cNvPr id="2" name="Rectangle 1">
            <a:extLst>
              <a:ext uri="{FF2B5EF4-FFF2-40B4-BE49-F238E27FC236}">
                <a16:creationId xmlns:a16="http://schemas.microsoft.com/office/drawing/2014/main" id="{24C9F8AC-A307-6FDB-3CD7-33BCF27DAE18}"/>
              </a:ext>
            </a:extLst>
          </p:cNvPr>
          <p:cNvSpPr/>
          <p:nvPr userDrawn="1"/>
        </p:nvSpPr>
        <p:spPr>
          <a:xfrm>
            <a:off x="6203816" y="1239255"/>
            <a:ext cx="5988184" cy="5618745"/>
          </a:xfrm>
          <a:prstGeom prst="rect">
            <a:avLst/>
          </a:prstGeom>
          <a:solidFill>
            <a:srgbClr val="0A0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3E566C59-C407-112A-7D55-68BBBF9F5C9B}"/>
              </a:ext>
            </a:extLst>
          </p:cNvPr>
          <p:cNvSpPr>
            <a:spLocks noGrp="1"/>
          </p:cNvSpPr>
          <p:nvPr>
            <p:ph type="body" sz="quarter" idx="20" hasCustomPrompt="1"/>
          </p:nvPr>
        </p:nvSpPr>
        <p:spPr>
          <a:xfrm>
            <a:off x="6937241" y="2162433"/>
            <a:ext cx="4422775" cy="983536"/>
          </a:xfrm>
          <a:prstGeom prst="rect">
            <a:avLst/>
          </a:prstGeom>
        </p:spPr>
        <p:txBody>
          <a:bodyPr/>
          <a:lstStyle>
            <a:lvl1pPr marL="0" indent="0">
              <a:buNone/>
              <a:defRPr sz="2800" b="1">
                <a:solidFill>
                  <a:schemeClr val="bg1"/>
                </a:solidFill>
                <a:latin typeface="Montserrat" panose="00000500000000000000" pitchFamily="2" charset="0"/>
              </a:defRPr>
            </a:lvl1pPr>
          </a:lstStyle>
          <a:p>
            <a:pPr lvl="0"/>
            <a:r>
              <a:rPr lang="fr-FR" dirty="0"/>
              <a:t>Titre</a:t>
            </a:r>
            <a:endParaRPr lang="en-US" dirty="0"/>
          </a:p>
        </p:txBody>
      </p:sp>
      <p:sp>
        <p:nvSpPr>
          <p:cNvPr id="7" name="Espace réservé du texte 7">
            <a:extLst>
              <a:ext uri="{FF2B5EF4-FFF2-40B4-BE49-F238E27FC236}">
                <a16:creationId xmlns:a16="http://schemas.microsoft.com/office/drawing/2014/main" id="{CF95D04A-6809-92C0-D0C5-6B97F0811A78}"/>
              </a:ext>
            </a:extLst>
          </p:cNvPr>
          <p:cNvSpPr>
            <a:spLocks noGrp="1"/>
          </p:cNvSpPr>
          <p:nvPr>
            <p:ph type="body" sz="quarter" idx="21" hasCustomPrompt="1"/>
          </p:nvPr>
        </p:nvSpPr>
        <p:spPr>
          <a:xfrm>
            <a:off x="6937241" y="3422065"/>
            <a:ext cx="4422775" cy="2481942"/>
          </a:xfrm>
          <a:prstGeom prst="rect">
            <a:avLst/>
          </a:prstGeom>
        </p:spPr>
        <p:txBody>
          <a:bodyPr/>
          <a:lstStyle>
            <a:lvl1pPr marL="0" indent="0">
              <a:buNone/>
              <a:defRPr sz="1100">
                <a:solidFill>
                  <a:schemeClr val="bg1"/>
                </a:solidFill>
                <a:latin typeface="Montserrat" panose="00000500000000000000" pitchFamily="2" charset="0"/>
              </a:defRPr>
            </a:lvl1pPr>
          </a:lstStyle>
          <a:p>
            <a:pPr lvl="0"/>
            <a:r>
              <a:rPr lang="fr-FR" dirty="0"/>
              <a:t>Textes</a:t>
            </a:r>
            <a:endParaRPr lang="en-US" dirty="0"/>
          </a:p>
        </p:txBody>
      </p:sp>
      <p:pic>
        <p:nvPicPr>
          <p:cNvPr id="11" name="Picture 2">
            <a:extLst>
              <a:ext uri="{FF2B5EF4-FFF2-40B4-BE49-F238E27FC236}">
                <a16:creationId xmlns:a16="http://schemas.microsoft.com/office/drawing/2014/main" id="{AD71A11F-106A-A7A2-E8C9-E7CCC41F6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4">
            <a:extLst>
              <a:ext uri="{FF2B5EF4-FFF2-40B4-BE49-F238E27FC236}">
                <a16:creationId xmlns:a16="http://schemas.microsoft.com/office/drawing/2014/main" id="{844734D0-4DB8-0A71-9EA9-9614E44BC64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Espace réservé du texte 24">
            <a:extLst>
              <a:ext uri="{FF2B5EF4-FFF2-40B4-BE49-F238E27FC236}">
                <a16:creationId xmlns:a16="http://schemas.microsoft.com/office/drawing/2014/main" id="{2FB887D7-5406-5F02-F507-0ABE467D85B7}"/>
              </a:ext>
            </a:extLst>
          </p:cNvPr>
          <p:cNvSpPr>
            <a:spLocks noGrp="1"/>
          </p:cNvSpPr>
          <p:nvPr>
            <p:ph type="body" sz="quarter" idx="23"/>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3" name="Rectangle 12">
            <a:extLst>
              <a:ext uri="{FF2B5EF4-FFF2-40B4-BE49-F238E27FC236}">
                <a16:creationId xmlns:a16="http://schemas.microsoft.com/office/drawing/2014/main" id="{9EBE3FA3-FE8C-C9F6-176A-923AEB9650C0}"/>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350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exte bleu">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DA2F4362-EC7F-3737-9EED-BEB0D47DA730}"/>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4" name="Espace réservé du texte 24">
            <a:extLst>
              <a:ext uri="{FF2B5EF4-FFF2-40B4-BE49-F238E27FC236}">
                <a16:creationId xmlns:a16="http://schemas.microsoft.com/office/drawing/2014/main" id="{1C315B47-0155-E812-9158-E0B1FF99E751}"/>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u texte 24">
            <a:extLst>
              <a:ext uri="{FF2B5EF4-FFF2-40B4-BE49-F238E27FC236}">
                <a16:creationId xmlns:a16="http://schemas.microsoft.com/office/drawing/2014/main" id="{B2DAC9AB-F9F5-DEF0-0CCB-14BCD2657C27}"/>
              </a:ext>
            </a:extLst>
          </p:cNvPr>
          <p:cNvSpPr>
            <a:spLocks noGrp="1"/>
          </p:cNvSpPr>
          <p:nvPr>
            <p:ph type="body" sz="quarter" idx="18" hasCustomPrompt="1"/>
          </p:nvPr>
        </p:nvSpPr>
        <p:spPr>
          <a:xfrm>
            <a:off x="578242" y="318494"/>
            <a:ext cx="3307958" cy="1116024"/>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20" name="Espace réservé du texte 24">
            <a:extLst>
              <a:ext uri="{FF2B5EF4-FFF2-40B4-BE49-F238E27FC236}">
                <a16:creationId xmlns:a16="http://schemas.microsoft.com/office/drawing/2014/main" id="{CCE2CA1F-73AE-DA1C-6E3C-27AE586E0755}"/>
              </a:ext>
            </a:extLst>
          </p:cNvPr>
          <p:cNvSpPr>
            <a:spLocks noGrp="1"/>
          </p:cNvSpPr>
          <p:nvPr>
            <p:ph type="body" sz="quarter" idx="21" hasCustomPrompt="1"/>
          </p:nvPr>
        </p:nvSpPr>
        <p:spPr>
          <a:xfrm>
            <a:off x="578242" y="1617643"/>
            <a:ext cx="3307958" cy="341313"/>
          </a:xfrm>
          <a:prstGeom prst="rect">
            <a:avLst/>
          </a:prstGeom>
          <a:noFill/>
          <a:ln>
            <a:noFill/>
          </a:ln>
        </p:spPr>
        <p:txBody>
          <a:bodyPr/>
          <a:lstStyle>
            <a:lvl1pPr marL="0" indent="0">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Sous-Titre</a:t>
            </a:r>
            <a:endParaRPr lang="en-US" dirty="0"/>
          </a:p>
        </p:txBody>
      </p:sp>
      <p:pic>
        <p:nvPicPr>
          <p:cNvPr id="2" name="Picture 2">
            <a:extLst>
              <a:ext uri="{FF2B5EF4-FFF2-40B4-BE49-F238E27FC236}">
                <a16:creationId xmlns:a16="http://schemas.microsoft.com/office/drawing/2014/main" id="{8695C92F-2118-F39F-5AF3-7AA627ED40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1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ise + texte">
    <p:spTree>
      <p:nvGrpSpPr>
        <p:cNvPr id="1" name=""/>
        <p:cNvGrpSpPr/>
        <p:nvPr/>
      </p:nvGrpSpPr>
      <p:grpSpPr>
        <a:xfrm>
          <a:off x="0" y="0"/>
          <a:ext cx="0" cy="0"/>
          <a:chOff x="0" y="0"/>
          <a:chExt cx="0" cy="0"/>
        </a:xfrm>
      </p:grpSpPr>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cxnSp>
        <p:nvCxnSpPr>
          <p:cNvPr id="3" name="Connecteur droit 2">
            <a:extLst>
              <a:ext uri="{FF2B5EF4-FFF2-40B4-BE49-F238E27FC236}">
                <a16:creationId xmlns:a16="http://schemas.microsoft.com/office/drawing/2014/main" id="{B9213A9F-CC51-2781-2067-51EE7E3A085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24">
            <a:extLst>
              <a:ext uri="{FF2B5EF4-FFF2-40B4-BE49-F238E27FC236}">
                <a16:creationId xmlns:a16="http://schemas.microsoft.com/office/drawing/2014/main" id="{5313ACB5-A268-60BC-5914-054D88F4AE6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9" name="Picture 2">
            <a:extLst>
              <a:ext uri="{FF2B5EF4-FFF2-40B4-BE49-F238E27FC236}">
                <a16:creationId xmlns:a16="http://schemas.microsoft.com/office/drawing/2014/main" id="{567A252A-BAC3-BF08-A3F3-61BCC291824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24">
            <a:extLst>
              <a:ext uri="{FF2B5EF4-FFF2-40B4-BE49-F238E27FC236}">
                <a16:creationId xmlns:a16="http://schemas.microsoft.com/office/drawing/2014/main" id="{4A0F6BD6-17C0-BAA9-EC48-BEF341CA2F9F}"/>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0" name="Espace réservé du texte 24">
            <a:extLst>
              <a:ext uri="{FF2B5EF4-FFF2-40B4-BE49-F238E27FC236}">
                <a16:creationId xmlns:a16="http://schemas.microsoft.com/office/drawing/2014/main" id="{F06E145B-68FB-0386-8371-6175B213149B}"/>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2" name="Rectangle 11">
            <a:extLst>
              <a:ext uri="{FF2B5EF4-FFF2-40B4-BE49-F238E27FC236}">
                <a16:creationId xmlns:a16="http://schemas.microsoft.com/office/drawing/2014/main" id="{7FBC738A-97F8-5585-9E64-F1CBBBF0A9B5}"/>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183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pag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0" y="0"/>
            <a:ext cx="12192000" cy="6858000"/>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Graphique 4">
            <a:extLst>
              <a:ext uri="{FF2B5EF4-FFF2-40B4-BE49-F238E27FC236}">
                <a16:creationId xmlns:a16="http://schemas.microsoft.com/office/drawing/2014/main" id="{4EF6317E-7298-44A6-4518-5A0DDD01095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2136" b="22615"/>
          <a:stretch/>
        </p:blipFill>
        <p:spPr>
          <a:xfrm>
            <a:off x="7264095" y="1341551"/>
            <a:ext cx="4927905" cy="5516449"/>
          </a:xfrm>
          <a:prstGeom prst="rect">
            <a:avLst/>
          </a:prstGeom>
        </p:spPr>
      </p:pic>
      <p:sp>
        <p:nvSpPr>
          <p:cNvPr id="6" name="Rectangle 5">
            <a:extLst>
              <a:ext uri="{FF2B5EF4-FFF2-40B4-BE49-F238E27FC236}">
                <a16:creationId xmlns:a16="http://schemas.microsoft.com/office/drawing/2014/main" id="{B50E2234-5793-EDC4-7EE5-2242D9668B64}"/>
              </a:ext>
            </a:extLst>
          </p:cNvPr>
          <p:cNvSpPr/>
          <p:nvPr userDrawn="1"/>
        </p:nvSpPr>
        <p:spPr>
          <a:xfrm rot="10800000">
            <a:off x="7910442" y="-2"/>
            <a:ext cx="3335499" cy="6858001"/>
          </a:xfrm>
          <a:prstGeom prst="rect">
            <a:avLst/>
          </a:prstGeom>
          <a:gradFill>
            <a:gsLst>
              <a:gs pos="5000">
                <a:schemeClr val="accent1"/>
              </a:gs>
              <a:gs pos="78000">
                <a:schemeClr val="accent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11">
            <a:extLst>
              <a:ext uri="{FF2B5EF4-FFF2-40B4-BE49-F238E27FC236}">
                <a16:creationId xmlns:a16="http://schemas.microsoft.com/office/drawing/2014/main" id="{E1EE6B13-E3E4-EDC3-7ABB-85C666177B05}"/>
              </a:ext>
            </a:extLst>
          </p:cNvPr>
          <p:cNvSpPr>
            <a:spLocks noGrp="1"/>
          </p:cNvSpPr>
          <p:nvPr>
            <p:ph type="body" sz="quarter" idx="11" hasCustomPrompt="1"/>
          </p:nvPr>
        </p:nvSpPr>
        <p:spPr>
          <a:xfrm>
            <a:off x="1" y="2670362"/>
            <a:ext cx="2560320" cy="1517276"/>
          </a:xfrm>
          <a:prstGeom prst="rect">
            <a:avLst/>
          </a:prstGeom>
        </p:spPr>
        <p:txBody>
          <a:bodyPr/>
          <a:lstStyle>
            <a:lvl1pPr marL="0" indent="0" algn="r">
              <a:buNone/>
              <a:defRPr sz="11500" b="0" i="0">
                <a:solidFill>
                  <a:srgbClr val="073ACB"/>
                </a:solidFill>
                <a:latin typeface="Montserrat Light" pitchFamily="2" charset="77"/>
              </a:defRPr>
            </a:lvl1pPr>
          </a:lstStyle>
          <a:p>
            <a:pPr lvl="0"/>
            <a:r>
              <a:rPr lang="fr-FR" dirty="0"/>
              <a:t>00</a:t>
            </a:r>
            <a:endParaRPr lang="en-US" dirty="0"/>
          </a:p>
        </p:txBody>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2592595" y="2673276"/>
            <a:ext cx="6060751" cy="1517275"/>
          </a:xfrm>
          <a:prstGeom prst="rect">
            <a:avLst/>
          </a:prstGeom>
        </p:spPr>
        <p:txBody>
          <a:bodyPr anchor="ctr"/>
          <a:lstStyle>
            <a:lvl1pPr marL="0" indent="0" algn="l">
              <a:buNone/>
              <a:defRPr sz="4800" b="1" i="0">
                <a:solidFill>
                  <a:schemeClr val="bg1"/>
                </a:solidFill>
                <a:latin typeface="Montserrat" pitchFamily="2" charset="77"/>
              </a:defRPr>
            </a:lvl1pPr>
          </a:lstStyle>
          <a:p>
            <a:pPr lvl="0"/>
            <a:r>
              <a:rPr lang="fr-FR" dirty="0"/>
              <a:t>INSÉRER </a:t>
            </a:r>
          </a:p>
          <a:p>
            <a:pPr lvl="0"/>
            <a:r>
              <a:rPr lang="fr-FR" dirty="0"/>
              <a:t>UN TITRE</a:t>
            </a:r>
            <a:endParaRPr lang="en-US" dirty="0"/>
          </a:p>
        </p:txBody>
      </p:sp>
      <p:pic>
        <p:nvPicPr>
          <p:cNvPr id="10" name="Picture 2">
            <a:extLst>
              <a:ext uri="{FF2B5EF4-FFF2-40B4-BE49-F238E27FC236}">
                <a16:creationId xmlns:a16="http://schemas.microsoft.com/office/drawing/2014/main" id="{67354F7B-637F-B158-FB48-F9F4876D6D33}"/>
              </a:ext>
            </a:extLst>
          </p:cNvPr>
          <p:cNvPicPr/>
          <p:nvPr userDrawn="1"/>
        </p:nvPicPr>
        <p:blipFill>
          <a:blip r:embed="rId3"/>
          <a:stretch/>
        </p:blipFill>
        <p:spPr>
          <a:xfrm>
            <a:off x="10180291" y="280675"/>
            <a:ext cx="1652230" cy="842360"/>
          </a:xfrm>
          <a:prstGeom prst="rect">
            <a:avLst/>
          </a:prstGeom>
          <a:ln>
            <a:noFill/>
          </a:ln>
        </p:spPr>
      </p:pic>
    </p:spTree>
    <p:extLst>
      <p:ext uri="{BB962C8B-B14F-4D97-AF65-F5344CB8AC3E}">
        <p14:creationId xmlns:p14="http://schemas.microsoft.com/office/powerpoint/2010/main" val="209747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uche + text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29AAE738-BD2C-46A6-99EE-87DE66C75B83}"/>
              </a:ext>
            </a:extLst>
          </p:cNvPr>
          <p:cNvSpPr/>
          <p:nvPr userDrawn="1"/>
        </p:nvSpPr>
        <p:spPr>
          <a:xfrm flipH="1">
            <a:off x="2419350" y="2049981"/>
            <a:ext cx="3676650" cy="4362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 name="Tampungan Gambar 7"/>
          <p:cNvSpPr>
            <a:spLocks noGrp="1"/>
          </p:cNvSpPr>
          <p:nvPr>
            <p:ph type="pic" sz="quarter" idx="10"/>
          </p:nvPr>
        </p:nvSpPr>
        <p:spPr>
          <a:xfrm>
            <a:off x="0" y="1228724"/>
            <a:ext cx="5181600" cy="5629275"/>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sp>
        <p:nvSpPr>
          <p:cNvPr id="3" name="Espace réservé du texte 5">
            <a:extLst>
              <a:ext uri="{FF2B5EF4-FFF2-40B4-BE49-F238E27FC236}">
                <a16:creationId xmlns:a16="http://schemas.microsoft.com/office/drawing/2014/main" id="{8C59C010-4AFA-01B2-02C6-FC9CD83050C9}"/>
              </a:ext>
            </a:extLst>
          </p:cNvPr>
          <p:cNvSpPr>
            <a:spLocks noGrp="1"/>
          </p:cNvSpPr>
          <p:nvPr>
            <p:ph type="body" sz="quarter" idx="15" hasCustomPrompt="1"/>
          </p:nvPr>
        </p:nvSpPr>
        <p:spPr>
          <a:xfrm>
            <a:off x="6523202" y="2049029"/>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4" name="Espace réservé du texte 7">
            <a:extLst>
              <a:ext uri="{FF2B5EF4-FFF2-40B4-BE49-F238E27FC236}">
                <a16:creationId xmlns:a16="http://schemas.microsoft.com/office/drawing/2014/main" id="{965A31B3-A343-4725-7A99-BC48A6F38AD5}"/>
              </a:ext>
            </a:extLst>
          </p:cNvPr>
          <p:cNvSpPr>
            <a:spLocks noGrp="1"/>
          </p:cNvSpPr>
          <p:nvPr>
            <p:ph type="body" sz="quarter" idx="16" hasCustomPrompt="1"/>
          </p:nvPr>
        </p:nvSpPr>
        <p:spPr>
          <a:xfrm>
            <a:off x="6523202" y="3308661"/>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pic>
        <p:nvPicPr>
          <p:cNvPr id="28" name="Picture 2">
            <a:extLst>
              <a:ext uri="{FF2B5EF4-FFF2-40B4-BE49-F238E27FC236}">
                <a16:creationId xmlns:a16="http://schemas.microsoft.com/office/drawing/2014/main" id="{8AC0B7BE-36C6-90C2-C139-63A913BCEA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B66EA6EB-72A5-A505-6283-FDF73955283B}"/>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6" name="Espace réservé du texte 24">
            <a:extLst>
              <a:ext uri="{FF2B5EF4-FFF2-40B4-BE49-F238E27FC236}">
                <a16:creationId xmlns:a16="http://schemas.microsoft.com/office/drawing/2014/main" id="{E41EDD79-B8B1-77E2-2782-6E39BF650BC2}"/>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1" name="Rectangle 10">
            <a:extLst>
              <a:ext uri="{FF2B5EF4-FFF2-40B4-BE49-F238E27FC236}">
                <a16:creationId xmlns:a16="http://schemas.microsoft.com/office/drawing/2014/main" id="{E2868DC5-7B71-DAE3-A3BA-31279AC1B444}"/>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38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lea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9E007-359E-5E38-DF92-8C2A5E82213D}"/>
              </a:ext>
            </a:extLst>
          </p:cNvPr>
          <p:cNvSpPr/>
          <p:nvPr userDrawn="1"/>
        </p:nvSpPr>
        <p:spPr>
          <a:xfrm>
            <a:off x="0" y="-2"/>
            <a:ext cx="12191976" cy="6858002"/>
          </a:xfrm>
          <a:prstGeom prst="rect">
            <a:avLst/>
          </a:prstGeom>
          <a:gradFill flip="none" rotWithShape="1">
            <a:gsLst>
              <a:gs pos="20000">
                <a:schemeClr val="tx2"/>
              </a:gs>
              <a:gs pos="99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0977" y="1"/>
            <a:ext cx="6730998" cy="6857991"/>
          </a:xfrm>
          <a:prstGeom prst="rect">
            <a:avLst/>
          </a:prstGeom>
          <a:solidFill>
            <a:schemeClr val="tx1">
              <a:alpha val="39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flipH="1">
            <a:off x="5460977" y="464324"/>
            <a:ext cx="23" cy="6393676"/>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6" y="-2"/>
            <a:ext cx="3345050" cy="6858002"/>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464310"/>
            <a:ext cx="10134600" cy="6393690"/>
            <a:chOff x="2057400" y="464310"/>
            <a:chExt cx="10134600" cy="639369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2281987"/>
              <a:ext cx="0" cy="4576013"/>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39369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D199D033-32DC-5B49-D8C0-7166BEF4C71C}"/>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9396CE2C-C149-66A1-0685-AB60E3EEDC1B}"/>
              </a:ext>
            </a:extLst>
          </p:cNvPr>
          <p:cNvSpPr>
            <a:spLocks noGrp="1"/>
          </p:cNvSpPr>
          <p:nvPr>
            <p:ph type="body" sz="quarter" idx="22" hasCustomPrompt="1"/>
          </p:nvPr>
        </p:nvSpPr>
        <p:spPr>
          <a:xfrm>
            <a:off x="1003949" y="318494"/>
            <a:ext cx="4203051"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9B3F6BFC-C490-CEFC-4C95-A242EFDB9B13}"/>
              </a:ext>
            </a:extLst>
          </p:cNvPr>
          <p:cNvSpPr>
            <a:spLocks noGrp="1"/>
          </p:cNvSpPr>
          <p:nvPr>
            <p:ph type="body" sz="quarter" idx="23"/>
          </p:nvPr>
        </p:nvSpPr>
        <p:spPr>
          <a:xfrm>
            <a:off x="1003949" y="762000"/>
            <a:ext cx="4203051" cy="246148"/>
          </a:xfrm>
          <a:prstGeom prst="rect">
            <a:avLst/>
          </a:prstGeom>
          <a:noFill/>
          <a:ln>
            <a:noFill/>
          </a:ln>
        </p:spPr>
        <p:txBody>
          <a:bodyPr/>
          <a:lstStyle>
            <a:lvl1pPr marL="0" indent="0">
              <a:buNone/>
              <a:defRPr lang="en-US" sz="1400" kern="1200" dirty="0">
                <a:solidFill>
                  <a:schemeClr val="bg1"/>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88A14C52-9162-5628-737E-99A3ADFE9B65}"/>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497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3"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191487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es">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CC86F7-DB36-B9A9-C32A-4D3807264AAB}"/>
              </a:ext>
            </a:extLst>
          </p:cNvPr>
          <p:cNvSpPr/>
          <p:nvPr userDrawn="1"/>
        </p:nvSpPr>
        <p:spPr>
          <a:xfrm>
            <a:off x="7630048" y="0"/>
            <a:ext cx="4561952" cy="6857994"/>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que 2">
            <a:extLst>
              <a:ext uri="{FF2B5EF4-FFF2-40B4-BE49-F238E27FC236}">
                <a16:creationId xmlns:a16="http://schemas.microsoft.com/office/drawing/2014/main" id="{8F407FB5-B624-43A7-37E5-71A530E9FA99}"/>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550" t="30284"/>
          <a:stretch/>
        </p:blipFill>
        <p:spPr>
          <a:xfrm>
            <a:off x="7630048" y="-1"/>
            <a:ext cx="4323775" cy="5509813"/>
          </a:xfrm>
          <a:prstGeom prst="rect">
            <a:avLst/>
          </a:prstGeom>
        </p:spPr>
      </p:pic>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57487" y="1558213"/>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57487" y="2817845"/>
            <a:ext cx="6315075" cy="3265714"/>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5" name="Rectangle 24">
            <a:extLst>
              <a:ext uri="{FF2B5EF4-FFF2-40B4-BE49-F238E27FC236}">
                <a16:creationId xmlns:a16="http://schemas.microsoft.com/office/drawing/2014/main" id="{68F0E13A-A63C-A4E8-03D1-0FB7AAD56F70}"/>
              </a:ext>
            </a:extLst>
          </p:cNvPr>
          <p:cNvSpPr/>
          <p:nvPr userDrawn="1"/>
        </p:nvSpPr>
        <p:spPr>
          <a:xfrm rot="10800000">
            <a:off x="7630048" y="-5"/>
            <a:ext cx="4561952"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D25778F4-E720-2FCF-8C97-9BF2EB52AD21}"/>
              </a:ext>
            </a:extLst>
          </p:cNvPr>
          <p:cNvCxnSpPr>
            <a:cxnSpLocks/>
          </p:cNvCxnSpPr>
          <p:nvPr userDrawn="1"/>
        </p:nvCxnSpPr>
        <p:spPr>
          <a:xfrm>
            <a:off x="7630048" y="6738257"/>
            <a:ext cx="3312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7A0D22C-0E17-2EDB-33AA-A93F1122D77D}"/>
              </a:ext>
            </a:extLst>
          </p:cNvPr>
          <p:cNvPicPr/>
          <p:nvPr userDrawn="1"/>
        </p:nvPicPr>
        <p:blipFill>
          <a:blip r:embed="rId4"/>
          <a:stretch/>
        </p:blipFill>
        <p:spPr>
          <a:xfrm>
            <a:off x="10180291" y="280675"/>
            <a:ext cx="1652230" cy="842360"/>
          </a:xfrm>
          <a:prstGeom prst="rect">
            <a:avLst/>
          </a:prstGeom>
          <a:ln>
            <a:noFill/>
          </a:ln>
        </p:spPr>
      </p:pic>
    </p:spTree>
    <p:extLst>
      <p:ext uri="{BB962C8B-B14F-4D97-AF65-F5344CB8AC3E}">
        <p14:creationId xmlns:p14="http://schemas.microsoft.com/office/powerpoint/2010/main" val="43477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e">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5143500" y="2379365"/>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5143500" y="3638997"/>
            <a:ext cx="6315075" cy="1728040"/>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pour une image  4">
            <a:extLst>
              <a:ext uri="{FF2B5EF4-FFF2-40B4-BE49-F238E27FC236}">
                <a16:creationId xmlns:a16="http://schemas.microsoft.com/office/drawing/2014/main" id="{40DAE7C2-1FB1-D6B1-0F3C-42825166CF91}"/>
              </a:ext>
            </a:extLst>
          </p:cNvPr>
          <p:cNvSpPr>
            <a:spLocks noGrp="1"/>
          </p:cNvSpPr>
          <p:nvPr>
            <p:ph type="pic" sz="quarter" idx="21"/>
          </p:nvPr>
        </p:nvSpPr>
        <p:spPr>
          <a:xfrm>
            <a:off x="0" y="2379365"/>
            <a:ext cx="4851400" cy="2987675"/>
          </a:xfrm>
          <a:prstGeom prst="rect">
            <a:avLst/>
          </a:prstGeom>
        </p:spPr>
        <p:txBody>
          <a:bodyPr/>
          <a:lstStyle/>
          <a:p>
            <a:endParaRPr lang="fr-FR"/>
          </a:p>
        </p:txBody>
      </p:sp>
      <p:sp>
        <p:nvSpPr>
          <p:cNvPr id="11" name="Espace réservé du texte 24">
            <a:extLst>
              <a:ext uri="{FF2B5EF4-FFF2-40B4-BE49-F238E27FC236}">
                <a16:creationId xmlns:a16="http://schemas.microsoft.com/office/drawing/2014/main" id="{49804E64-3A36-CBBC-FE8B-2106A6504F90}"/>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2" name="Espace réservé du texte 24">
            <a:extLst>
              <a:ext uri="{FF2B5EF4-FFF2-40B4-BE49-F238E27FC236}">
                <a16:creationId xmlns:a16="http://schemas.microsoft.com/office/drawing/2014/main" id="{6FB8AEB0-9F5F-C3B9-555A-23387B2BF2BD}"/>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4" name="Rectangle 13">
            <a:extLst>
              <a:ext uri="{FF2B5EF4-FFF2-40B4-BE49-F238E27FC236}">
                <a16:creationId xmlns:a16="http://schemas.microsoft.com/office/drawing/2014/main" id="{B5C07ECA-F0A7-9736-28F0-9B8ED8783DA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976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3" name="Persegi Panjang 2">
            <a:extLst>
              <a:ext uri="{FF2B5EF4-FFF2-40B4-BE49-F238E27FC236}">
                <a16:creationId xmlns:a16="http://schemas.microsoft.com/office/drawing/2014/main" id="{BE6E8DEB-1354-2C2F-1995-A937122AB2F8}"/>
              </a:ext>
            </a:extLst>
          </p:cNvPr>
          <p:cNvSpPr/>
          <p:nvPr userDrawn="1"/>
        </p:nvSpPr>
        <p:spPr>
          <a:xfrm flipH="1">
            <a:off x="7878354"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5" name="Persegi Panjang 2">
            <a:extLst>
              <a:ext uri="{FF2B5EF4-FFF2-40B4-BE49-F238E27FC236}">
                <a16:creationId xmlns:a16="http://schemas.microsoft.com/office/drawing/2014/main" id="{6F029423-0E56-213E-8B2B-ACEEFEC4A3F7}"/>
              </a:ext>
            </a:extLst>
          </p:cNvPr>
          <p:cNvSpPr/>
          <p:nvPr userDrawn="1"/>
        </p:nvSpPr>
        <p:spPr>
          <a:xfrm flipH="1">
            <a:off x="4670697"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ersegi Panjang 2">
            <a:extLst>
              <a:ext uri="{FF2B5EF4-FFF2-40B4-BE49-F238E27FC236}">
                <a16:creationId xmlns:a16="http://schemas.microsoft.com/office/drawing/2014/main" id="{C1B21A5B-17D9-79D0-46DF-7CFD185F2B18}"/>
              </a:ext>
            </a:extLst>
          </p:cNvPr>
          <p:cNvSpPr/>
          <p:nvPr userDrawn="1"/>
        </p:nvSpPr>
        <p:spPr>
          <a:xfrm flipH="1">
            <a:off x="1463040"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pic>
        <p:nvPicPr>
          <p:cNvPr id="9" name="Picture 2">
            <a:extLst>
              <a:ext uri="{FF2B5EF4-FFF2-40B4-BE49-F238E27FC236}">
                <a16:creationId xmlns:a16="http://schemas.microsoft.com/office/drawing/2014/main" id="{CF7B2C24-681B-2BE4-6D6A-FFF7D0C94B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24">
            <a:extLst>
              <a:ext uri="{FF2B5EF4-FFF2-40B4-BE49-F238E27FC236}">
                <a16:creationId xmlns:a16="http://schemas.microsoft.com/office/drawing/2014/main" id="{12AD5F44-6CA1-4FCA-5E3A-6E8BC5D68B2A}"/>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1" name="Espace réservé du texte 24">
            <a:extLst>
              <a:ext uri="{FF2B5EF4-FFF2-40B4-BE49-F238E27FC236}">
                <a16:creationId xmlns:a16="http://schemas.microsoft.com/office/drawing/2014/main" id="{215807D4-B392-7CBC-E485-4410E8EE3DE6}"/>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2" name="Rectangle 11">
            <a:extLst>
              <a:ext uri="{FF2B5EF4-FFF2-40B4-BE49-F238E27FC236}">
                <a16:creationId xmlns:a16="http://schemas.microsoft.com/office/drawing/2014/main" id="{630D02F8-CE4A-68A5-3735-06DE2E5989FB}"/>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EDBDDC9F-FB7A-C0F7-E11B-B7B4B140A66D}"/>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4" name="Espace réservé du texte 24">
            <a:extLst>
              <a:ext uri="{FF2B5EF4-FFF2-40B4-BE49-F238E27FC236}">
                <a16:creationId xmlns:a16="http://schemas.microsoft.com/office/drawing/2014/main" id="{EAA73C9B-0FAB-D9D9-661C-D518F745006D}"/>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15" name="Espace réservé du texte 7">
            <a:extLst>
              <a:ext uri="{FF2B5EF4-FFF2-40B4-BE49-F238E27FC236}">
                <a16:creationId xmlns:a16="http://schemas.microsoft.com/office/drawing/2014/main" id="{C531C376-4F62-D2CC-C20F-D790BDEF370B}"/>
              </a:ext>
            </a:extLst>
          </p:cNvPr>
          <p:cNvSpPr>
            <a:spLocks noGrp="1"/>
          </p:cNvSpPr>
          <p:nvPr>
            <p:ph type="body" sz="quarter" idx="16" hasCustomPrompt="1"/>
          </p:nvPr>
        </p:nvSpPr>
        <p:spPr>
          <a:xfrm>
            <a:off x="1661672"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6" name="Espace réservé du texte 7">
            <a:extLst>
              <a:ext uri="{FF2B5EF4-FFF2-40B4-BE49-F238E27FC236}">
                <a16:creationId xmlns:a16="http://schemas.microsoft.com/office/drawing/2014/main" id="{9AF37420-F881-BB39-F69E-37AD5F682920}"/>
              </a:ext>
            </a:extLst>
          </p:cNvPr>
          <p:cNvSpPr>
            <a:spLocks noGrp="1"/>
          </p:cNvSpPr>
          <p:nvPr>
            <p:ph type="body" sz="quarter" idx="23" hasCustomPrompt="1"/>
          </p:nvPr>
        </p:nvSpPr>
        <p:spPr>
          <a:xfrm>
            <a:off x="4883843"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7" name="Espace réservé du texte 7">
            <a:extLst>
              <a:ext uri="{FF2B5EF4-FFF2-40B4-BE49-F238E27FC236}">
                <a16:creationId xmlns:a16="http://schemas.microsoft.com/office/drawing/2014/main" id="{C8918D2F-F5FC-F74A-EE4A-97CDEC8A97AF}"/>
              </a:ext>
            </a:extLst>
          </p:cNvPr>
          <p:cNvSpPr>
            <a:spLocks noGrp="1"/>
          </p:cNvSpPr>
          <p:nvPr>
            <p:ph type="body" sz="quarter" idx="24" hasCustomPrompt="1"/>
          </p:nvPr>
        </p:nvSpPr>
        <p:spPr>
          <a:xfrm>
            <a:off x="8076986"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8" name="Espace réservé du texte 5">
            <a:extLst>
              <a:ext uri="{FF2B5EF4-FFF2-40B4-BE49-F238E27FC236}">
                <a16:creationId xmlns:a16="http://schemas.microsoft.com/office/drawing/2014/main" id="{5F87CEB9-864B-FA7B-0D90-85B63A9E18B2}"/>
              </a:ext>
            </a:extLst>
          </p:cNvPr>
          <p:cNvSpPr>
            <a:spLocks noGrp="1"/>
          </p:cNvSpPr>
          <p:nvPr>
            <p:ph type="body" sz="quarter" idx="15" hasCustomPrompt="1"/>
          </p:nvPr>
        </p:nvSpPr>
        <p:spPr>
          <a:xfrm>
            <a:off x="1661672"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19" name="Espace réservé du texte 5">
            <a:extLst>
              <a:ext uri="{FF2B5EF4-FFF2-40B4-BE49-F238E27FC236}">
                <a16:creationId xmlns:a16="http://schemas.microsoft.com/office/drawing/2014/main" id="{5574D7AD-ABC0-E579-AED4-674AE2F42998}"/>
              </a:ext>
            </a:extLst>
          </p:cNvPr>
          <p:cNvSpPr>
            <a:spLocks noGrp="1"/>
          </p:cNvSpPr>
          <p:nvPr>
            <p:ph type="body" sz="quarter" idx="25" hasCustomPrompt="1"/>
          </p:nvPr>
        </p:nvSpPr>
        <p:spPr>
          <a:xfrm>
            <a:off x="4883843"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20" name="Espace réservé du texte 5">
            <a:extLst>
              <a:ext uri="{FF2B5EF4-FFF2-40B4-BE49-F238E27FC236}">
                <a16:creationId xmlns:a16="http://schemas.microsoft.com/office/drawing/2014/main" id="{0581571F-96BC-3F5C-EE64-FB549E435DD2}"/>
              </a:ext>
            </a:extLst>
          </p:cNvPr>
          <p:cNvSpPr>
            <a:spLocks noGrp="1"/>
          </p:cNvSpPr>
          <p:nvPr>
            <p:ph type="body" sz="quarter" idx="26" hasCustomPrompt="1"/>
          </p:nvPr>
        </p:nvSpPr>
        <p:spPr>
          <a:xfrm>
            <a:off x="8076986" y="2194041"/>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Tree>
    <p:extLst>
      <p:ext uri="{BB962C8B-B14F-4D97-AF65-F5344CB8AC3E}">
        <p14:creationId xmlns:p14="http://schemas.microsoft.com/office/powerpoint/2010/main" val="31985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 Ico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46D512-2411-D10A-8A6D-38DCE9D149F5}"/>
              </a:ext>
            </a:extLst>
          </p:cNvPr>
          <p:cNvSpPr/>
          <p:nvPr userDrawn="1"/>
        </p:nvSpPr>
        <p:spPr>
          <a:xfrm>
            <a:off x="1787505" y="1603855"/>
            <a:ext cx="2540376" cy="4565432"/>
          </a:xfrm>
          <a:prstGeom prst="rect">
            <a:avLst/>
          </a:prstGeom>
          <a:solidFill>
            <a:srgbClr val="0A0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 name="Rectangle 1">
            <a:extLst>
              <a:ext uri="{FF2B5EF4-FFF2-40B4-BE49-F238E27FC236}">
                <a16:creationId xmlns:a16="http://schemas.microsoft.com/office/drawing/2014/main" id="{16C5A4EE-7F75-2A9C-2023-39546B61C89D}"/>
              </a:ext>
            </a:extLst>
          </p:cNvPr>
          <p:cNvSpPr/>
          <p:nvPr userDrawn="1"/>
        </p:nvSpPr>
        <p:spPr>
          <a:xfrm>
            <a:off x="562178" y="1758295"/>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F1F0CC38-D57A-5ABD-226B-8843A3E271B9}"/>
              </a:ext>
            </a:extLst>
          </p:cNvPr>
          <p:cNvSpPr/>
          <p:nvPr userDrawn="1"/>
        </p:nvSpPr>
        <p:spPr>
          <a:xfrm>
            <a:off x="3604803" y="3127279"/>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pour une image  16">
            <a:extLst>
              <a:ext uri="{FF2B5EF4-FFF2-40B4-BE49-F238E27FC236}">
                <a16:creationId xmlns:a16="http://schemas.microsoft.com/office/drawing/2014/main" id="{644D5CDB-EAB8-9C64-E400-3794C26CF471}"/>
              </a:ext>
            </a:extLst>
          </p:cNvPr>
          <p:cNvSpPr>
            <a:spLocks noGrp="1"/>
          </p:cNvSpPr>
          <p:nvPr>
            <p:ph type="pic" sz="quarter" idx="17"/>
          </p:nvPr>
        </p:nvSpPr>
        <p:spPr>
          <a:xfrm>
            <a:off x="704849" y="1900965"/>
            <a:ext cx="2614612" cy="2614613"/>
          </a:xfrm>
          <a:prstGeom prst="rect">
            <a:avLst/>
          </a:prstGeom>
        </p:spPr>
        <p:txBody>
          <a:bodyPr/>
          <a:lstStyle/>
          <a:p>
            <a:endParaRPr lang="fr-FR"/>
          </a:p>
        </p:txBody>
      </p:sp>
      <p:sp>
        <p:nvSpPr>
          <p:cNvPr id="18" name="Espace réservé pour une image  16">
            <a:extLst>
              <a:ext uri="{FF2B5EF4-FFF2-40B4-BE49-F238E27FC236}">
                <a16:creationId xmlns:a16="http://schemas.microsoft.com/office/drawing/2014/main" id="{9A50ABD5-F31E-2C5F-D42D-44011BF2AE0C}"/>
              </a:ext>
            </a:extLst>
          </p:cNvPr>
          <p:cNvSpPr>
            <a:spLocks noGrp="1"/>
          </p:cNvSpPr>
          <p:nvPr>
            <p:ph type="pic" sz="quarter" idx="18"/>
          </p:nvPr>
        </p:nvSpPr>
        <p:spPr>
          <a:xfrm>
            <a:off x="3749651" y="3280707"/>
            <a:ext cx="2614612" cy="2614613"/>
          </a:xfrm>
          <a:prstGeom prst="rect">
            <a:avLst/>
          </a:prstGeom>
        </p:spPr>
        <p:txBody>
          <a:bodyPr/>
          <a:lstStyle/>
          <a:p>
            <a:endParaRPr lang="fr-FR"/>
          </a:p>
        </p:txBody>
      </p:sp>
      <p:cxnSp>
        <p:nvCxnSpPr>
          <p:cNvPr id="19" name="Connecteur droit 18">
            <a:extLst>
              <a:ext uri="{FF2B5EF4-FFF2-40B4-BE49-F238E27FC236}">
                <a16:creationId xmlns:a16="http://schemas.microsoft.com/office/drawing/2014/main" id="{1C314F1E-E845-05D3-AF02-3AA863D5D937}"/>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0" name="Espace réservé du texte 24">
            <a:extLst>
              <a:ext uri="{FF2B5EF4-FFF2-40B4-BE49-F238E27FC236}">
                <a16:creationId xmlns:a16="http://schemas.microsoft.com/office/drawing/2014/main" id="{833F1994-1F9F-34B6-6C81-CFA9B046D8D9}"/>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7" name="Picture 2">
            <a:extLst>
              <a:ext uri="{FF2B5EF4-FFF2-40B4-BE49-F238E27FC236}">
                <a16:creationId xmlns:a16="http://schemas.microsoft.com/office/drawing/2014/main" id="{DD23F74A-0DFB-6316-817A-60FFC58151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F4BE3799-F6E4-970B-261E-382C502D7D95}"/>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9" name="Espace réservé du texte 24">
            <a:extLst>
              <a:ext uri="{FF2B5EF4-FFF2-40B4-BE49-F238E27FC236}">
                <a16:creationId xmlns:a16="http://schemas.microsoft.com/office/drawing/2014/main" id="{8CEBB9C0-DFEC-2F00-504E-6A1C39EAAC7C}"/>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0" name="Rectangle 9">
            <a:extLst>
              <a:ext uri="{FF2B5EF4-FFF2-40B4-BE49-F238E27FC236}">
                <a16:creationId xmlns:a16="http://schemas.microsoft.com/office/drawing/2014/main" id="{64D5350D-2E99-8DD8-6E4B-B3AC118EBB9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122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image">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dirty="0"/>
          </a:p>
        </p:txBody>
      </p:sp>
      <p:sp>
        <p:nvSpPr>
          <p:cNvPr id="3" name="Rectangle 2">
            <a:extLst>
              <a:ext uri="{FF2B5EF4-FFF2-40B4-BE49-F238E27FC236}">
                <a16:creationId xmlns:a16="http://schemas.microsoft.com/office/drawing/2014/main" id="{14E27041-8393-B7BE-C9EF-00B195691574}"/>
              </a:ext>
            </a:extLst>
          </p:cNvPr>
          <p:cNvSpPr/>
          <p:nvPr userDrawn="1"/>
        </p:nvSpPr>
        <p:spPr>
          <a:xfrm rot="16200000">
            <a:off x="3193965" y="-2140036"/>
            <a:ext cx="5804071" cy="12192000"/>
          </a:xfrm>
          <a:prstGeom prst="rect">
            <a:avLst/>
          </a:prstGeom>
          <a:gradFill>
            <a:gsLst>
              <a:gs pos="5000">
                <a:srgbClr val="0A0096">
                  <a:alpha val="0"/>
                </a:srgbClr>
              </a:gs>
              <a:gs pos="100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3070239"/>
            <a:ext cx="4422775" cy="983536"/>
          </a:xfrm>
          <a:prstGeom prst="rect">
            <a:avLst/>
          </a:prstGeom>
        </p:spPr>
        <p:txBody>
          <a:bodyPr/>
          <a:lstStyle>
            <a:lvl1pPr marL="0" indent="0">
              <a:buNone/>
              <a:defRPr sz="2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4329871"/>
            <a:ext cx="4422775" cy="1266475"/>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15721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Titre + Texte Gauche">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2007640"/>
            <a:ext cx="4422775" cy="84716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3032568"/>
            <a:ext cx="4422775" cy="276446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48435D8A-29F2-FE9C-E33F-51808E18B1A1}"/>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FF0B8DC1-A324-D12F-AD67-618640FDEC5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DB9C940B-1955-E200-5D0F-3C9FD7072C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A5A35601-929A-4CBA-9838-D377EE6BDD76}"/>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F623178-A0A4-4289-DAFF-1E4E5EE1D23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C3D9D9B-A4F0-A6D4-09EE-C456EBFE1543}"/>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401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Titre + Texte Droi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985611"/>
            <a:ext cx="4422775" cy="83223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3090442"/>
            <a:ext cx="4422775" cy="268035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01BFC8E7-AC68-52B5-1F00-75121B886A42}"/>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71D985A3-BD7C-EFD1-5E2C-08AF8C46B4C6}"/>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8983172E-8BB0-405B-6052-D9AB41E402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5424972A-1319-3234-F340-90B915CA601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4C39BB5-9B0B-5A7F-EDB0-F64027D27A1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DBFE9B1-0D25-7A85-11B7-2FBE831CAF6F}"/>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141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28224"/>
      </p:ext>
    </p:extLst>
  </p:cSld>
  <p:clrMap bg1="lt1" tx1="dk1" bg2="lt2" tx2="dk2" accent1="accent1" accent2="accent2" accent3="accent3" accent4="accent4" accent5="accent5" accent6="accent6" hlink="hlink" folHlink="folHlink"/>
  <p:sldLayoutIdLst>
    <p:sldLayoutId id="2147483653" r:id="rId1"/>
    <p:sldLayoutId id="2147483692" r:id="rId2"/>
    <p:sldLayoutId id="2147483709" r:id="rId3"/>
    <p:sldLayoutId id="2147483705" r:id="rId4"/>
    <p:sldLayoutId id="2147483708" r:id="rId5"/>
    <p:sldLayoutId id="2147483696" r:id="rId6"/>
    <p:sldLayoutId id="2147483669" r:id="rId7"/>
    <p:sldLayoutId id="2147483671" r:id="rId8"/>
    <p:sldLayoutId id="2147483670" r:id="rId9"/>
    <p:sldLayoutId id="2147483697" r:id="rId10"/>
    <p:sldLayoutId id="2147483676" r:id="rId11"/>
    <p:sldLayoutId id="2147483695" r:id="rId12"/>
    <p:sldLayoutId id="2147483707" r:id="rId13"/>
    <p:sldLayoutId id="2147483682" r:id="rId14"/>
    <p:sldLayoutId id="2147483694" r:id="rId15"/>
    <p:sldLayoutId id="2147483687" r:id="rId16"/>
    <p:sldLayoutId id="2147483706"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E4A9-1971-C981-1229-64D39ED594E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203940-495F-6B99-4042-F8E7B06438B4}"/>
              </a:ext>
            </a:extLst>
          </p:cNvPr>
          <p:cNvSpPr>
            <a:spLocks noGrp="1"/>
          </p:cNvSpPr>
          <p:nvPr>
            <p:ph type="body" sz="quarter" idx="11"/>
          </p:nvPr>
        </p:nvSpPr>
        <p:spPr/>
        <p:txBody>
          <a:bodyPr/>
          <a:lstStyle/>
          <a:p>
            <a:endParaRPr lang="fr-FR" dirty="0"/>
          </a:p>
        </p:txBody>
      </p:sp>
      <p:sp>
        <p:nvSpPr>
          <p:cNvPr id="5" name="Espace réservé du texte 4">
            <a:extLst>
              <a:ext uri="{FF2B5EF4-FFF2-40B4-BE49-F238E27FC236}">
                <a16:creationId xmlns:a16="http://schemas.microsoft.com/office/drawing/2014/main" id="{CD7EDB8D-55E2-9B1F-9B71-FA736E28FC80}"/>
              </a:ext>
            </a:extLst>
          </p:cNvPr>
          <p:cNvSpPr>
            <a:spLocks noGrp="1"/>
          </p:cNvSpPr>
          <p:nvPr>
            <p:ph type="body" sz="quarter" idx="10"/>
          </p:nvPr>
        </p:nvSpPr>
        <p:spPr>
          <a:xfrm>
            <a:off x="2592595" y="2673276"/>
            <a:ext cx="7884094" cy="1517275"/>
          </a:xfrm>
        </p:spPr>
        <p:txBody>
          <a:bodyPr anchor="ctr"/>
          <a:lstStyle/>
          <a:p>
            <a:pPr algn="ctr"/>
            <a:r>
              <a:rPr lang="fr-FR" dirty="0">
                <a:latin typeface="Montserrat" panose="00000500000000000000" pitchFamily="2" charset="0"/>
              </a:rPr>
              <a:t>Rapport d’activité </a:t>
            </a:r>
            <a:br>
              <a:rPr lang="fr-FR" dirty="0">
                <a:latin typeface="Montserrat" panose="00000500000000000000" pitchFamily="2" charset="0"/>
              </a:rPr>
            </a:br>
            <a:br>
              <a:rPr lang="fr-FR" dirty="0">
                <a:latin typeface="Montserrat" panose="00000500000000000000" pitchFamily="2" charset="0"/>
              </a:rPr>
            </a:br>
            <a:r>
              <a:rPr lang="fr-FR" dirty="0">
                <a:latin typeface="Montserrat" panose="00000500000000000000" pitchFamily="2" charset="0"/>
              </a:rPr>
              <a:t>Commission Arbitrage</a:t>
            </a:r>
            <a:endParaRPr lang="en-US" b="1" dirty="0">
              <a:latin typeface="Montserrat" panose="00000500000000000000" pitchFamily="2" charset="0"/>
            </a:endParaRPr>
          </a:p>
        </p:txBody>
      </p:sp>
      <p:pic>
        <p:nvPicPr>
          <p:cNvPr id="3" name="Image 2">
            <a:extLst>
              <a:ext uri="{FF2B5EF4-FFF2-40B4-BE49-F238E27FC236}">
                <a16:creationId xmlns:a16="http://schemas.microsoft.com/office/drawing/2014/main" id="{DB9E266C-CA0A-DDE2-3451-90BF9F6AE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0" y="227416"/>
            <a:ext cx="1913161" cy="1756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5075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C896-1B3E-AB92-BBAE-77077C6CDBA2}"/>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F4EC54-0C44-6557-37CE-9487873C4CF3}"/>
              </a:ext>
            </a:extLst>
          </p:cNvPr>
          <p:cNvSpPr>
            <a:spLocks noGrp="1"/>
          </p:cNvSpPr>
          <p:nvPr>
            <p:ph type="body" sz="quarter" idx="10"/>
          </p:nvPr>
        </p:nvSpPr>
        <p:spPr>
          <a:xfrm>
            <a:off x="1002890" y="589934"/>
            <a:ext cx="10913807" cy="7020233"/>
          </a:xfrm>
        </p:spPr>
        <p:txBody>
          <a:bodyPr/>
          <a:lstStyle/>
          <a:p>
            <a:r>
              <a:rPr lang="fr-FR" sz="1800" b="0" dirty="0">
                <a:ea typeface="Calibri" panose="020F0502020204030204" pitchFamily="34" charset="0"/>
                <a:cs typeface="Calibri" panose="020F0502020204030204" pitchFamily="34" charset="0"/>
              </a:rPr>
              <a:t>Mesdames, Messieurs,</a:t>
            </a:r>
          </a:p>
          <a:p>
            <a:r>
              <a:rPr lang="fr-FR" sz="1800" b="0" dirty="0">
                <a:ea typeface="Calibri" panose="020F0502020204030204" pitchFamily="34" charset="0"/>
                <a:cs typeface="Calibri" panose="020F0502020204030204" pitchFamily="34" charset="0"/>
              </a:rPr>
              <a:t>Je vous adresse aujourd’hui le rapport d’activité de la Commission Régionale d’Arbitrage pour cette saison 2025-2026.</a:t>
            </a:r>
          </a:p>
          <a:p>
            <a:r>
              <a:rPr lang="fr-FR" sz="1800" b="0" dirty="0">
                <a:ea typeface="Calibri" panose="020F0502020204030204" pitchFamily="34" charset="0"/>
                <a:cs typeface="Calibri" panose="020F0502020204030204" pitchFamily="34" charset="0"/>
              </a:rPr>
              <a:t>Voilà notre deuxième saison qui va bientôt se clôturer. Encore une saison riche d’expériences avec des points à perfectionner.</a:t>
            </a:r>
          </a:p>
          <a:p>
            <a:r>
              <a:rPr lang="fr-FR" sz="1800" b="0" dirty="0">
                <a:ea typeface="Calibri" panose="020F0502020204030204" pitchFamily="34" charset="0"/>
                <a:cs typeface="Calibri" panose="020F0502020204030204" pitchFamily="34" charset="0"/>
              </a:rPr>
              <a:t>Nous avons démarré la saison par 1 stage d’arbitrage et 1 autre stage en Mars 2026. Pas moins de 20 officiels (CS et arbitres) de tous niveaux, des judokas compétiteurs et enseignants se sont également joints au groupe afin d’entendre le même discours sur le règlement appliqué sur tout le territoire français.</a:t>
            </a:r>
          </a:p>
          <a:p>
            <a:r>
              <a:rPr lang="fr-FR" sz="1800" b="0" dirty="0">
                <a:ea typeface="Calibri" panose="020F0502020204030204" pitchFamily="34" charset="0"/>
                <a:cs typeface="Calibri" panose="020F0502020204030204" pitchFamily="34" charset="0"/>
              </a:rPr>
              <a:t>Concernant l’activité d’arbitrage (CS &amp; Arbitres) tout au long de cette saison, nous pouvons compter dans nos rangs sur une vingtaine officiels qui ont répondu présents aux différentes manifestations organisées par le Comité.</a:t>
            </a:r>
          </a:p>
          <a:p>
            <a:r>
              <a:rPr lang="fr-FR" sz="1800" b="0" dirty="0">
                <a:ea typeface="Calibri" panose="020F0502020204030204" pitchFamily="34" charset="0"/>
                <a:cs typeface="Calibri" panose="020F0502020204030204" pitchFamily="34" charset="0"/>
              </a:rPr>
              <a:t>Cette année encore nous avons rencontré beaucoup de difficultés pour mobiliser un nombre suffisant de commissaires et d’arbitres pour tenir certaines manifestations.</a:t>
            </a:r>
          </a:p>
          <a:p>
            <a:r>
              <a:rPr lang="fr-FR" sz="1800" b="0" dirty="0">
                <a:ea typeface="Calibri" panose="020F0502020204030204" pitchFamily="34" charset="0"/>
                <a:cs typeface="Calibri" panose="020F0502020204030204" pitchFamily="34" charset="0"/>
              </a:rPr>
              <a:t>Sur les 5 animations organisées par le Comité, étaient présents entre 8 et 10 CS et entre 4 et 6 stagiaires, ce qui assure tout juste le bon fonctionnement des tables et des pesées. Il reste à noter 2 points : le très bon niveau des CS qui ont pour beaucoup le titre régional ( ou en cours d’obtention) et la nomination de 3 CS départementaux après seulement une année, preuve de l’intérêt et la motivation des stagiaires.</a:t>
            </a:r>
          </a:p>
          <a:p>
            <a:endParaRPr lang="fr-FR" sz="1200" b="0" dirty="0">
              <a:ea typeface="Calibri" panose="020F0502020204030204" pitchFamily="34" charset="0"/>
              <a:cs typeface="Calibri" panose="020F0502020204030204" pitchFamily="34" charset="0"/>
            </a:endParaRPr>
          </a:p>
          <a:p>
            <a:endParaRPr lang="fr-FR" sz="1200" dirty="0"/>
          </a:p>
        </p:txBody>
      </p:sp>
    </p:spTree>
    <p:extLst>
      <p:ext uri="{BB962C8B-B14F-4D97-AF65-F5344CB8AC3E}">
        <p14:creationId xmlns:p14="http://schemas.microsoft.com/office/powerpoint/2010/main" val="312704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5D8F-3028-78EB-AD97-578FF38EC30D}"/>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D0FA8CE-BCE2-1AF3-C11B-996E10B5424C}"/>
              </a:ext>
            </a:extLst>
          </p:cNvPr>
          <p:cNvSpPr>
            <a:spLocks noGrp="1"/>
          </p:cNvSpPr>
          <p:nvPr>
            <p:ph type="body" sz="quarter" idx="10"/>
          </p:nvPr>
        </p:nvSpPr>
        <p:spPr>
          <a:xfrm>
            <a:off x="621920" y="581201"/>
            <a:ext cx="10695010" cy="6026075"/>
          </a:xfrm>
        </p:spPr>
        <p:txBody>
          <a:bodyPr/>
          <a:lstStyle/>
          <a:p>
            <a:r>
              <a:rPr lang="fr-FR" sz="1800" b="0" dirty="0">
                <a:latin typeface="+mn-lt"/>
                <a:ea typeface="Calibri" panose="020F0502020204030204" pitchFamily="34" charset="0"/>
                <a:cs typeface="Calibri" panose="020F0502020204030204" pitchFamily="34" charset="0"/>
              </a:rPr>
              <a:t>L’effectif du corps arbitral pour cette saison se décompose de la manière suivante, les arbitres et les commissaires se départagent à 50% Arbitres et CS. Comme l’an dernier, environ 50% de cet effectif est représenté par des judokates.</a:t>
            </a:r>
          </a:p>
          <a:p>
            <a:r>
              <a:rPr lang="fr-FR" sz="1800" b="0" dirty="0">
                <a:latin typeface="+mn-lt"/>
                <a:ea typeface="Calibri" panose="020F0502020204030204" pitchFamily="34" charset="0"/>
                <a:cs typeface="Calibri" panose="020F0502020204030204" pitchFamily="34" charset="0"/>
              </a:rPr>
              <a:t>La Commission Départementale d’Arbitrage a continué sa vocation dans le perfectionnement de ses arbitres et commissaires, en proposant d’officier sur des manifestations hors département, qui se sont déplacés pour officier pour des manifestations de Ligue.</a:t>
            </a:r>
          </a:p>
          <a:p>
            <a:r>
              <a:rPr lang="fr-FR" sz="1800" b="0" dirty="0">
                <a:latin typeface="+mn-lt"/>
                <a:ea typeface="Calibri" panose="020F0502020204030204" pitchFamily="34" charset="0"/>
                <a:cs typeface="Calibri" panose="020F0502020204030204" pitchFamily="34" charset="0"/>
              </a:rPr>
              <a:t>Pour cette saison, la fédération a remis l’accent sur la formation de nos jeunes dans le domaine de l’arbitrage. Je tiens à saluer et féliciter la dizaine de Jeunes Officiels toutes catégories confondues (Arbitres &amp; CS), qui ont su appréhender ces différentes manifestations Départementales mais également au niveau Ligue pour les meilleurs d’entre eux. Nous avons chaque année de très bons retours de la CNA quant à la qualité de nos jeunes officiels. Ce qui souligne l’excellent travail de formation dans le département.</a:t>
            </a:r>
          </a:p>
          <a:p>
            <a:r>
              <a:rPr lang="fr-FR" sz="1800" b="0" dirty="0">
                <a:latin typeface="+mn-lt"/>
                <a:ea typeface="Calibri" panose="020F0502020204030204" pitchFamily="34" charset="0"/>
                <a:cs typeface="Calibri" panose="020F0502020204030204" pitchFamily="34" charset="0"/>
              </a:rPr>
              <a:t>Je tiens à remercier l’ensemble du comité directeur pour leur confiance tout au long de l’année, ainsi que Florian et Christian pour le travail effectué au niveau de l’arbitrage.</a:t>
            </a:r>
          </a:p>
          <a:p>
            <a:endParaRPr lang="fr-FR" sz="1800" b="0" dirty="0">
              <a:latin typeface="+mn-lt"/>
              <a:ea typeface="Calibri" panose="020F0502020204030204" pitchFamily="34" charset="0"/>
              <a:cs typeface="Calibri" panose="020F0502020204030204" pitchFamily="34" charset="0"/>
            </a:endParaRPr>
          </a:p>
          <a:p>
            <a:pPr algn="ctr">
              <a:lnSpc>
                <a:spcPct val="50000"/>
              </a:lnSpc>
            </a:pPr>
            <a:r>
              <a:rPr lang="fr-FR" sz="1800" b="0" dirty="0"/>
              <a:t>Alfred DELNISTA</a:t>
            </a:r>
          </a:p>
          <a:p>
            <a:pPr algn="ctr">
              <a:lnSpc>
                <a:spcPct val="50000"/>
              </a:lnSpc>
            </a:pPr>
            <a:r>
              <a:rPr lang="fr-FR" sz="1800" b="0" dirty="0"/>
              <a:t>Responsable Formation de l’Hérault</a:t>
            </a:r>
          </a:p>
          <a:p>
            <a:pPr algn="ctr">
              <a:lnSpc>
                <a:spcPct val="50000"/>
              </a:lnSpc>
            </a:pPr>
            <a:r>
              <a:rPr lang="fr-FR" sz="1800" b="0" dirty="0"/>
              <a:t>Florian ZITOUN,  Christian VITAL</a:t>
            </a:r>
          </a:p>
          <a:p>
            <a:pPr>
              <a:lnSpc>
                <a:spcPct val="50000"/>
              </a:lnSpc>
            </a:pPr>
            <a:endParaRPr lang="fr-FR" sz="1400" b="0" dirty="0">
              <a:latin typeface="+mn-lt"/>
              <a:ea typeface="Calibri" panose="020F0502020204030204" pitchFamily="34" charset="0"/>
              <a:cs typeface="Calibri" panose="020F0502020204030204" pitchFamily="34" charset="0"/>
            </a:endParaRPr>
          </a:p>
          <a:p>
            <a:endParaRPr lang="fr-FR" sz="14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7187532"/>
      </p:ext>
    </p:extLst>
  </p:cSld>
  <p:clrMapOvr>
    <a:masterClrMapping/>
  </p:clrMapOvr>
</p:sld>
</file>

<file path=ppt/theme/theme1.xml><?xml version="1.0" encoding="utf-8"?>
<a:theme xmlns:a="http://schemas.openxmlformats.org/drawingml/2006/main" name="Thème Office">
  <a:themeElements>
    <a:clrScheme name="France JUDO">
      <a:dk1>
        <a:srgbClr val="000000"/>
      </a:dk1>
      <a:lt1>
        <a:srgbClr val="FFFFFF"/>
      </a:lt1>
      <a:dk2>
        <a:srgbClr val="0A0096"/>
      </a:dk2>
      <a:lt2>
        <a:srgbClr val="E7E6E6"/>
      </a:lt2>
      <a:accent1>
        <a:srgbClr val="0A0A4B"/>
      </a:accent1>
      <a:accent2>
        <a:srgbClr val="FF0037"/>
      </a:accent2>
      <a:accent3>
        <a:srgbClr val="FAFAFA"/>
      </a:accent3>
      <a:accent4>
        <a:srgbClr val="0A47E5"/>
      </a:accent4>
      <a:accent5>
        <a:srgbClr val="6A9FEF"/>
      </a:accent5>
      <a:accent6>
        <a:srgbClr val="CFCFCF"/>
      </a:accent6>
      <a:hlink>
        <a:srgbClr val="0A47E5"/>
      </a:hlink>
      <a:folHlink>
        <a:srgbClr val="0A0A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d45bf6-0df8-4dcb-b3e5-8f8b6068f591">
      <UserInfo>
        <DisplayName>Stéphane DAVID</DisplayName>
        <AccountId>27</AccountId>
        <AccountType/>
      </UserInfo>
    </SharedWithUsers>
    <_activity xmlns="78992659-e8b1-42ee-ac57-5447162abf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D44CF01A1F364F8EFC041323DF2DB6" ma:contentTypeVersion="16" ma:contentTypeDescription="Create a new document." ma:contentTypeScope="" ma:versionID="2b74ad20049fc574add0ea28df75b6dd">
  <xsd:schema xmlns:xsd="http://www.w3.org/2001/XMLSchema" xmlns:xs="http://www.w3.org/2001/XMLSchema" xmlns:p="http://schemas.microsoft.com/office/2006/metadata/properties" xmlns:ns3="78992659-e8b1-42ee-ac57-5447162abf2d" xmlns:ns4="d2d45bf6-0df8-4dcb-b3e5-8f8b6068f591" targetNamespace="http://schemas.microsoft.com/office/2006/metadata/properties" ma:root="true" ma:fieldsID="da0ad18f5313bad6eadb550fafbcaa26" ns3:_="" ns4:_="">
    <xsd:import namespace="78992659-e8b1-42ee-ac57-5447162abf2d"/>
    <xsd:import namespace="d2d45bf6-0df8-4dcb-b3e5-8f8b6068f5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92659-e8b1-42ee-ac57-5447162abf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d45bf6-0df8-4dcb-b3e5-8f8b6068f5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DD052-1B2B-4FD2-AA81-A358E050766A}">
  <ds:schemaRefs>
    <ds:schemaRef ds:uri="http://purl.org/dc/elements/1.1/"/>
    <ds:schemaRef ds:uri="http://schemas.microsoft.com/office/2006/documentManagement/types"/>
    <ds:schemaRef ds:uri="78992659-e8b1-42ee-ac57-5447162abf2d"/>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d2d45bf6-0df8-4dcb-b3e5-8f8b6068f591"/>
    <ds:schemaRef ds:uri="http://purl.org/dc/terms/"/>
  </ds:schemaRefs>
</ds:datastoreItem>
</file>

<file path=customXml/itemProps2.xml><?xml version="1.0" encoding="utf-8"?>
<ds:datastoreItem xmlns:ds="http://schemas.openxmlformats.org/officeDocument/2006/customXml" ds:itemID="{CC4F8189-0373-4FD8-8AFD-9AE08B349057}">
  <ds:schemaRefs>
    <ds:schemaRef ds:uri="http://schemas.microsoft.com/sharepoint/v3/contenttype/forms"/>
  </ds:schemaRefs>
</ds:datastoreItem>
</file>

<file path=customXml/itemProps3.xml><?xml version="1.0" encoding="utf-8"?>
<ds:datastoreItem xmlns:ds="http://schemas.openxmlformats.org/officeDocument/2006/customXml" ds:itemID="{38AC7274-28B3-496D-892B-6BE1F07B4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92659-e8b1-42ee-ac57-5447162abf2d"/>
    <ds:schemaRef ds:uri="d2d45bf6-0df8-4dcb-b3e5-8f8b6068f5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Grand écran</PresentationFormat>
  <Paragraphs>16</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Montserrat</vt:lpstr>
      <vt:lpstr>Montserrat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guillaume alberti</cp:lastModifiedBy>
  <cp:revision>345</cp:revision>
  <dcterms:created xsi:type="dcterms:W3CDTF">2022-11-07T09:47:29Z</dcterms:created>
  <dcterms:modified xsi:type="dcterms:W3CDTF">2026-05-26T17:12:11Z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0x01010036D44CF01A1F364F8EFC041323DF2DB6</vt:lpwstr>
  </property>
  <property fmtid="{D5CDD505-2E9C-101B-9397-08002B2CF9AE}" pid="4" name="_AdHocReviewCycleID">
    <vt:i4>-958562832</vt:i4>
  </property>
  <property fmtid="{D5CDD505-2E9C-101B-9397-08002B2CF9AE}" pid="5" name="_NewReviewCycle">
    <vt:lpwstr/>
  </property>
  <property fmtid="{D5CDD505-2E9C-101B-9397-08002B2CF9AE}" pid="6" name="_EmailSubject">
    <vt:lpwstr>maquette power point pour CR AG CD34</vt:lpwstr>
  </property>
  <property fmtid="{D5CDD505-2E9C-101B-9397-08002B2CF9AE}" pid="7" name="_AuthorEmailDisplayName">
    <vt:lpwstr>/o=First Organization/ou=Exchange Administrative Group(FYDIBOHF23SPDLT)/cn=Recipients/cn=0003BFFD857DFF43</vt:lpwstr>
  </property>
</Properties>
</file>