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96" r:id="rId5"/>
    <p:sldId id="432" r:id="rId6"/>
    <p:sldId id="433" r:id="rId7"/>
    <p:sldId id="435" r:id="rId8"/>
    <p:sldId id="434" r:id="rId9"/>
    <p:sldId id="437" r:id="rId10"/>
    <p:sldId id="4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0A4B"/>
    <a:srgbClr val="073ACB"/>
    <a:srgbClr val="0A0096"/>
    <a:srgbClr val="45607B"/>
    <a:srgbClr val="1E2A36"/>
    <a:srgbClr val="33475B"/>
    <a:srgbClr val="D62AE3"/>
    <a:srgbClr val="000000"/>
    <a:srgbClr val="F5E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0A574D-35D9-43A0-8DF7-1F172E9C914B}" v="68" dt="2026-05-07T11:15:48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6301" autoAdjust="0"/>
  </p:normalViewPr>
  <p:slideViewPr>
    <p:cSldViewPr snapToGrid="0">
      <p:cViewPr varScale="1">
        <p:scale>
          <a:sx n="78" d="100"/>
          <a:sy n="78" d="100"/>
        </p:scale>
        <p:origin x="100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61CA0F-F8BF-E44F-B0DD-9C68BA4A19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E0A17C-758E-8052-82FC-D5F1809E90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D5701-03DC-4762-92C5-EAB685D4025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6D3265-EE5A-988A-5930-CBB54F9A2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311AFF-0606-39AB-DF04-6CD4294AF8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A5C00-C642-4BB4-87E3-807018D611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22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9CDEC-B5F5-D14C-AB8A-79334E910EE5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401B-9499-9348-92A1-9057C19A2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8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bg>
      <p:bgPr>
        <a:gradFill flip="none" rotWithShape="1">
          <a:gsLst>
            <a:gs pos="65000">
              <a:srgbClr val="0A0096">
                <a:lumMod val="100000"/>
              </a:srgbClr>
            </a:gs>
            <a:gs pos="100000">
              <a:srgbClr val="073ACB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A5ADCC51-12BA-0939-43B6-1CC81E591AC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451" b="7750"/>
          <a:stretch/>
        </p:blipFill>
        <p:spPr>
          <a:xfrm>
            <a:off x="94905" y="-4"/>
            <a:ext cx="6564184" cy="68580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3CCA1A-2351-2D77-9D63-E3C779122BF8}"/>
              </a:ext>
            </a:extLst>
          </p:cNvPr>
          <p:cNvSpPr/>
          <p:nvPr userDrawn="1"/>
        </p:nvSpPr>
        <p:spPr>
          <a:xfrm rot="10800000">
            <a:off x="1436914" y="-4"/>
            <a:ext cx="4750130" cy="6858001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78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aphique 5">
            <a:extLst>
              <a:ext uri="{FF2B5EF4-FFF2-40B4-BE49-F238E27FC236}">
                <a16:creationId xmlns:a16="http://schemas.microsoft.com/office/drawing/2014/main" id="{17592943-A018-3DEA-34AA-57037D613F75}"/>
              </a:ext>
            </a:extLst>
          </p:cNvPr>
          <p:cNvGrpSpPr/>
          <p:nvPr userDrawn="1"/>
        </p:nvGrpSpPr>
        <p:grpSpPr>
          <a:xfrm>
            <a:off x="9000281" y="449891"/>
            <a:ext cx="2608604" cy="1005079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9" name="Forme libre : forme 24">
              <a:extLst>
                <a:ext uri="{FF2B5EF4-FFF2-40B4-BE49-F238E27FC236}">
                  <a16:creationId xmlns:a16="http://schemas.microsoft.com/office/drawing/2014/main" id="{4F2A7251-DA74-6897-94C8-7A5FA28EA61C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orme libre : forme 25">
              <a:extLst>
                <a:ext uri="{FF2B5EF4-FFF2-40B4-BE49-F238E27FC236}">
                  <a16:creationId xmlns:a16="http://schemas.microsoft.com/office/drawing/2014/main" id="{FB8F8FF7-442E-6251-1B8B-926B81231240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rme libre : forme 26">
              <a:extLst>
                <a:ext uri="{FF2B5EF4-FFF2-40B4-BE49-F238E27FC236}">
                  <a16:creationId xmlns:a16="http://schemas.microsoft.com/office/drawing/2014/main" id="{7C77BE0F-2DD8-78BC-7D08-9152C6B7DD25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orme libre : forme 27">
              <a:extLst>
                <a:ext uri="{FF2B5EF4-FFF2-40B4-BE49-F238E27FC236}">
                  <a16:creationId xmlns:a16="http://schemas.microsoft.com/office/drawing/2014/main" id="{34CC5C8D-8407-6C7D-D55A-8F36A3706536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orme libre : forme 28">
              <a:extLst>
                <a:ext uri="{FF2B5EF4-FFF2-40B4-BE49-F238E27FC236}">
                  <a16:creationId xmlns:a16="http://schemas.microsoft.com/office/drawing/2014/main" id="{0DAD638F-8827-8327-BC92-BF213ADE225D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orme libre : forme 29">
              <a:extLst>
                <a:ext uri="{FF2B5EF4-FFF2-40B4-BE49-F238E27FC236}">
                  <a16:creationId xmlns:a16="http://schemas.microsoft.com/office/drawing/2014/main" id="{BA2CD41D-F6CD-5ACE-F34B-A3E8A80624C5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orme libre : forme 33">
              <a:extLst>
                <a:ext uri="{FF2B5EF4-FFF2-40B4-BE49-F238E27FC236}">
                  <a16:creationId xmlns:a16="http://schemas.microsoft.com/office/drawing/2014/main" id="{1330F839-D7B5-86F8-E5CC-03DC068C78F5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orme libre : forme 36">
              <a:extLst>
                <a:ext uri="{FF2B5EF4-FFF2-40B4-BE49-F238E27FC236}">
                  <a16:creationId xmlns:a16="http://schemas.microsoft.com/office/drawing/2014/main" id="{A5B3C33C-09CB-A705-AF50-79FD160FE3BE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orme libre : forme 39">
              <a:extLst>
                <a:ext uri="{FF2B5EF4-FFF2-40B4-BE49-F238E27FC236}">
                  <a16:creationId xmlns:a16="http://schemas.microsoft.com/office/drawing/2014/main" id="{335F030C-10D9-2C53-FF71-899F7CCF6700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orme libre : forme 55">
              <a:extLst>
                <a:ext uri="{FF2B5EF4-FFF2-40B4-BE49-F238E27FC236}">
                  <a16:creationId xmlns:a16="http://schemas.microsoft.com/office/drawing/2014/main" id="{C5EB19E7-AD86-FB05-8F01-3C1D4715D102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orme libre : forme 56">
              <a:extLst>
                <a:ext uri="{FF2B5EF4-FFF2-40B4-BE49-F238E27FC236}">
                  <a16:creationId xmlns:a16="http://schemas.microsoft.com/office/drawing/2014/main" id="{B5EECC68-B671-9455-4280-F819AC0E7FD8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orme libre : forme 57">
              <a:extLst>
                <a:ext uri="{FF2B5EF4-FFF2-40B4-BE49-F238E27FC236}">
                  <a16:creationId xmlns:a16="http://schemas.microsoft.com/office/drawing/2014/main" id="{310DE436-D254-C21B-1DE4-296FDA7321EA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22183E8-CF48-FBDF-E488-E4FDB456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075" y="2449298"/>
            <a:ext cx="7361938" cy="1792177"/>
          </a:xfrm>
          <a:prstGeom prst="rect">
            <a:avLst/>
          </a:prstGeom>
        </p:spPr>
        <p:txBody>
          <a:bodyPr/>
          <a:lstStyle>
            <a:lvl1pPr>
              <a:defRPr lang="fr-FR" sz="6600" b="1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F1A0F591-DD20-1697-B17F-5D92AF42C4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6663" y="4548250"/>
            <a:ext cx="4884737" cy="415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30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99473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5DA2DF6-4795-F186-FCD6-960784ABA9B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C1B1D30-8E14-40E5-6F8B-A97891E876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E51D573-ABDF-B05B-3E60-806E222DB159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EDEB1725-05D2-59ED-4F96-B1618D25C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73D9C-3612-8B9D-A77F-0163D2A142F3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E11A0817-E646-51BB-6E58-9BDB91306E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079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rsegi Panjang 2">
            <a:extLst>
              <a:ext uri="{FF2B5EF4-FFF2-40B4-BE49-F238E27FC236}">
                <a16:creationId xmlns:a16="http://schemas.microsoft.com/office/drawing/2014/main" id="{C7A5B6ED-1E97-8883-899A-A8ADC11B5BF6}"/>
              </a:ext>
            </a:extLst>
          </p:cNvPr>
          <p:cNvSpPr/>
          <p:nvPr userDrawn="1"/>
        </p:nvSpPr>
        <p:spPr>
          <a:xfrm flipH="1">
            <a:off x="6096000" y="2502580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2A1051C9-6F92-1C93-BABE-D05BDBE93A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55821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1932AAB8-925F-FE1E-2171-69F122A585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817845"/>
            <a:ext cx="4422775" cy="137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6" name="Tampungan Gambar 7">
            <a:extLst>
              <a:ext uri="{FF2B5EF4-FFF2-40B4-BE49-F238E27FC236}">
                <a16:creationId xmlns:a16="http://schemas.microsoft.com/office/drawing/2014/main" id="{9E9C7EDC-C49E-E224-AE53-EEF213A816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0" y="0"/>
            <a:ext cx="5181600" cy="6858000"/>
          </a:xfrm>
          <a:custGeom>
            <a:avLst/>
            <a:gdLst>
              <a:gd name="connsiteX0" fmla="*/ 0 w 5181600"/>
              <a:gd name="connsiteY0" fmla="*/ 0 h 4362450"/>
              <a:gd name="connsiteX1" fmla="*/ 5181600 w 5181600"/>
              <a:gd name="connsiteY1" fmla="*/ 0 h 4362450"/>
              <a:gd name="connsiteX2" fmla="*/ 5181600 w 5181600"/>
              <a:gd name="connsiteY2" fmla="*/ 4362450 h 4362450"/>
              <a:gd name="connsiteX3" fmla="*/ 0 w 51816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4362450">
                <a:moveTo>
                  <a:pt x="0" y="0"/>
                </a:moveTo>
                <a:lnTo>
                  <a:pt x="5181600" y="0"/>
                </a:lnTo>
                <a:lnTo>
                  <a:pt x="5181600" y="4362450"/>
                </a:lnTo>
                <a:lnTo>
                  <a:pt x="0" y="43624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0785078-E6F4-AD63-1ED3-8AF9686EFF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45DAC822-9B10-5F34-9C7D-0AD7F5AB7C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5783756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B27BC67C-D977-40CD-2990-069148BC1E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5783756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0E07B-599E-3C74-4CC0-657FE153AEC1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41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Bleu">
    <p:bg>
      <p:bgPr>
        <a:solidFill>
          <a:srgbClr val="0A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DC1951-0FF4-4139-BCF0-F2EE45D575A2}"/>
              </a:ext>
            </a:extLst>
          </p:cNvPr>
          <p:cNvSpPr/>
          <p:nvPr userDrawn="1"/>
        </p:nvSpPr>
        <p:spPr>
          <a:xfrm>
            <a:off x="4163487" y="1680268"/>
            <a:ext cx="3865026" cy="4432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0A1FDF-153C-4144-858F-8D9EC1833072}"/>
              </a:ext>
            </a:extLst>
          </p:cNvPr>
          <p:cNvSpPr/>
          <p:nvPr userDrawn="1"/>
        </p:nvSpPr>
        <p:spPr>
          <a:xfrm>
            <a:off x="893671" y="2064899"/>
            <a:ext cx="3194236" cy="3663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0C27FB-2763-46CD-8859-AFE7DC09F218}"/>
              </a:ext>
            </a:extLst>
          </p:cNvPr>
          <p:cNvSpPr/>
          <p:nvPr userDrawn="1"/>
        </p:nvSpPr>
        <p:spPr>
          <a:xfrm>
            <a:off x="8104096" y="2064899"/>
            <a:ext cx="3194234" cy="3663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460802F-698F-4B76-B1FF-3ED8E03CCD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52228" y="1818640"/>
            <a:ext cx="3687543" cy="2942667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5A13EF4-4B8A-4492-8247-407E03BB28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77434" y="2203116"/>
            <a:ext cx="3047556" cy="231510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490D3A-FD08-4F8B-9AFA-11F938D0A7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7010" y="2203116"/>
            <a:ext cx="3047556" cy="231510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C6D4A85B-E047-7DD4-4354-425F81CF40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6689" y="594800"/>
            <a:ext cx="5138621" cy="29016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D86F9670-295F-9BDD-7314-C9AB52E87A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82506" y="944717"/>
            <a:ext cx="6826986" cy="19004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2400" b="1" spc="0">
                <a:ln>
                  <a:solidFill>
                    <a:schemeClr val="bg1"/>
                  </a:solidFill>
                </a:ln>
                <a:noFill/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14FD45E-5770-0966-59B3-E13985FF21D9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4">
            <a:extLst>
              <a:ext uri="{FF2B5EF4-FFF2-40B4-BE49-F238E27FC236}">
                <a16:creationId xmlns:a16="http://schemas.microsoft.com/office/drawing/2014/main" id="{4483EA1C-7158-0B39-6325-F0DAF93327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30F0C-D1E6-846E-6F2E-3D8ECEFF826D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658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itié image/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362A87-13B0-D37F-F8DC-424D7CB0DFFB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949E999B-72E1-3B34-8125-353074F09D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7E7352-F542-541A-E1DD-300CBDAA219E}"/>
              </a:ext>
            </a:extLst>
          </p:cNvPr>
          <p:cNvSpPr/>
          <p:nvPr userDrawn="1"/>
        </p:nvSpPr>
        <p:spPr>
          <a:xfrm>
            <a:off x="-9415" y="1"/>
            <a:ext cx="12192000" cy="830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8C18C8-5873-47CD-BF65-55100E8925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9255"/>
            <a:ext cx="6213230" cy="561874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C9F8AC-A307-6FDB-3CD7-33BCF27DAE18}"/>
              </a:ext>
            </a:extLst>
          </p:cNvPr>
          <p:cNvSpPr/>
          <p:nvPr userDrawn="1"/>
        </p:nvSpPr>
        <p:spPr>
          <a:xfrm>
            <a:off x="6203816" y="1239255"/>
            <a:ext cx="5988184" cy="5618745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E566C59-C407-112A-7D55-68BBBF9F5C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7241" y="216243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F95D04A-6809-92C0-D0C5-6B97F0811A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7241" y="3422065"/>
            <a:ext cx="4422775" cy="24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D71A11F-106A-A7A2-E8C9-E7CCC41F65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844734D0-4DB8-0A71-9EA9-9614E44BC6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2FB887D7-5406-5F02-F507-0ABE467D85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BE3FA3-FE8C-C9F6-176A-923AEB9650C0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509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A2F4362-EC7F-3737-9EED-BEB0D47DA730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1C315B47-0155-E812-9158-E0B1FF99E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C4DA38FB-BA30-30EE-7CD6-4CC02B343F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6178" y="963302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3C51B9F5-9C2D-FCA4-40EB-005F4EAB0C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6178" y="2222934"/>
            <a:ext cx="44227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B0824-9A05-389E-A76D-8DF6FE254F70}"/>
              </a:ext>
            </a:extLst>
          </p:cNvPr>
          <p:cNvSpPr/>
          <p:nvPr userDrawn="1"/>
        </p:nvSpPr>
        <p:spPr>
          <a:xfrm>
            <a:off x="0" y="0"/>
            <a:ext cx="4561952" cy="6857994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B2DAC9AB-F9F5-DEF0-0CCB-14BCD2657C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242" y="318494"/>
            <a:ext cx="3307958" cy="111602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CCE2CA1F-73AE-DA1C-6E3C-27AE586E07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242" y="1617643"/>
            <a:ext cx="3307958" cy="3413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ln>
                  <a:solidFill>
                    <a:schemeClr val="bg1"/>
                  </a:solidFill>
                </a:ln>
                <a:noFill/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695C92F-2118-F39F-5AF3-7AA627ED4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s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7">
            <a:extLst>
              <a:ext uri="{FF2B5EF4-FFF2-40B4-BE49-F238E27FC236}">
                <a16:creationId xmlns:a16="http://schemas.microsoft.com/office/drawing/2014/main" id="{FA3AD3D5-17C5-3CCA-CCB4-DD55262ADD2E}"/>
              </a:ext>
            </a:extLst>
          </p:cNvPr>
          <p:cNvCxnSpPr>
            <a:cxnSpLocks/>
          </p:cNvCxnSpPr>
          <p:nvPr userDrawn="1"/>
        </p:nvCxnSpPr>
        <p:spPr>
          <a:xfrm>
            <a:off x="7010400" y="983536"/>
            <a:ext cx="0" cy="5874464"/>
          </a:xfrm>
          <a:prstGeom prst="line">
            <a:avLst/>
          </a:prstGeom>
          <a:ln w="19050">
            <a:solidFill>
              <a:srgbClr val="0A00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6095996" y="1530430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1" name="Tampungan Gambar 10"/>
          <p:cNvSpPr>
            <a:spLocks noGrp="1"/>
          </p:cNvSpPr>
          <p:nvPr>
            <p:ph type="pic" sz="quarter" idx="11"/>
          </p:nvPr>
        </p:nvSpPr>
        <p:spPr>
          <a:xfrm>
            <a:off x="6095997" y="4314823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D3FC4A2A-B543-F15E-F02C-8688D31225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558213"/>
            <a:ext cx="4422775" cy="922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7A7BC7A1-96FD-9B68-D25C-0E512AE2B3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588572"/>
            <a:ext cx="4422775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9213A9F-CC51-2781-2067-51EE7E3A085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5313ACB5-A268-60BC-5914-054D88F4AE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67A252A-BAC3-BF08-A3F3-61BCC29182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4A0F6BD6-17C0-BAA9-EC48-BEF341CA2F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F06E145B-68FB-0386-8371-6175B21314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BC738A-97F8-5585-9E64-F1CBBBF0A9B5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837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E9C013A0-1892-88EF-FACA-2309EC9A256F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4EF6317E-7298-44A6-4518-5A0DDD010953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136" b="22615"/>
          <a:stretch/>
        </p:blipFill>
        <p:spPr>
          <a:xfrm>
            <a:off x="7264095" y="1341551"/>
            <a:ext cx="4927905" cy="55164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0E2234-5793-EDC4-7EE5-2242D9668B64}"/>
              </a:ext>
            </a:extLst>
          </p:cNvPr>
          <p:cNvSpPr/>
          <p:nvPr userDrawn="1"/>
        </p:nvSpPr>
        <p:spPr>
          <a:xfrm rot="10800000">
            <a:off x="7910442" y="-2"/>
            <a:ext cx="3335499" cy="6858001"/>
          </a:xfrm>
          <a:prstGeom prst="rect">
            <a:avLst/>
          </a:prstGeom>
          <a:gradFill>
            <a:gsLst>
              <a:gs pos="5000">
                <a:schemeClr val="accent1"/>
              </a:gs>
              <a:gs pos="78000">
                <a:schemeClr val="accent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E1EE6B13-E3E4-EDC3-7ABB-85C666177B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670362"/>
            <a:ext cx="2560320" cy="15172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0" b="0" i="0">
                <a:solidFill>
                  <a:srgbClr val="073ACB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fr-FR" dirty="0"/>
              <a:t>00</a:t>
            </a:r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E0BBDDD-AA2D-4612-BC38-67DEAFF63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595" y="2673276"/>
            <a:ext cx="6060751" cy="1517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INSÉRER </a:t>
            </a:r>
          </a:p>
          <a:p>
            <a:pPr lvl="0"/>
            <a:r>
              <a:rPr lang="fr-FR" dirty="0"/>
              <a:t>UN TITRE</a:t>
            </a: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7354F7B-637F-B158-FB48-F9F4876D6D33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47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uch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29AAE738-BD2C-46A6-99EE-87DE66C75B83}"/>
              </a:ext>
            </a:extLst>
          </p:cNvPr>
          <p:cNvSpPr/>
          <p:nvPr userDrawn="1"/>
        </p:nvSpPr>
        <p:spPr>
          <a:xfrm flipH="1">
            <a:off x="2419350" y="2049981"/>
            <a:ext cx="3676650" cy="436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0" y="1228724"/>
            <a:ext cx="5181600" cy="5629275"/>
          </a:xfrm>
          <a:custGeom>
            <a:avLst/>
            <a:gdLst>
              <a:gd name="connsiteX0" fmla="*/ 0 w 5181600"/>
              <a:gd name="connsiteY0" fmla="*/ 0 h 4362450"/>
              <a:gd name="connsiteX1" fmla="*/ 5181600 w 5181600"/>
              <a:gd name="connsiteY1" fmla="*/ 0 h 4362450"/>
              <a:gd name="connsiteX2" fmla="*/ 5181600 w 5181600"/>
              <a:gd name="connsiteY2" fmla="*/ 4362450 h 4362450"/>
              <a:gd name="connsiteX3" fmla="*/ 0 w 51816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4362450">
                <a:moveTo>
                  <a:pt x="0" y="0"/>
                </a:moveTo>
                <a:lnTo>
                  <a:pt x="5181600" y="0"/>
                </a:lnTo>
                <a:lnTo>
                  <a:pt x="5181600" y="4362450"/>
                </a:lnTo>
                <a:lnTo>
                  <a:pt x="0" y="43624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8C59C010-4AFA-01B2-02C6-FC9CD83050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3202" y="2049029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965A31B3-A343-4725-7A99-BC48A6F38A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3202" y="3308661"/>
            <a:ext cx="4422775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8AC0B7BE-36C6-90C2-C139-63A913BCEA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B66EA6EB-72A5-A505-6283-FDF739552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5783756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E41EDD79-B8B1-77E2-2782-6E39BF650B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5783756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868DC5-7B71-DAE3-A3BA-31279AC1B444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383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9E007-359E-5E38-DF92-8C2A5E82213D}"/>
              </a:ext>
            </a:extLst>
          </p:cNvPr>
          <p:cNvSpPr/>
          <p:nvPr userDrawn="1"/>
        </p:nvSpPr>
        <p:spPr>
          <a:xfrm>
            <a:off x="0" y="-2"/>
            <a:ext cx="12191976" cy="6858002"/>
          </a:xfrm>
          <a:prstGeom prst="rect">
            <a:avLst/>
          </a:prstGeom>
          <a:gradFill flip="none" rotWithShape="1">
            <a:gsLst>
              <a:gs pos="20000">
                <a:schemeClr val="tx2"/>
              </a:gs>
              <a:gs pos="99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255AC-D58D-9657-DBFD-F5D94389D6CC}"/>
              </a:ext>
            </a:extLst>
          </p:cNvPr>
          <p:cNvSpPr/>
          <p:nvPr userDrawn="1"/>
        </p:nvSpPr>
        <p:spPr>
          <a:xfrm>
            <a:off x="5460977" y="1"/>
            <a:ext cx="6730998" cy="6857991"/>
          </a:xfrm>
          <a:prstGeom prst="rect">
            <a:avLst/>
          </a:prstGeom>
          <a:solidFill>
            <a:schemeClr val="tx1">
              <a:alpha val="3921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3C9AA8A-8BD7-DE04-AA56-0E390A2465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460977" y="464324"/>
            <a:ext cx="23" cy="6393676"/>
          </a:xfrm>
          <a:prstGeom prst="line">
            <a:avLst/>
          </a:prstGeom>
          <a:ln w="3175" cmpd="sng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691F75BA-D44B-7B46-B5B0-00CE76A06666}"/>
              </a:ext>
            </a:extLst>
          </p:cNvPr>
          <p:cNvSpPr/>
          <p:nvPr userDrawn="1"/>
        </p:nvSpPr>
        <p:spPr>
          <a:xfrm>
            <a:off x="8846926" y="-2"/>
            <a:ext cx="3345050" cy="6858002"/>
          </a:xfrm>
          <a:prstGeom prst="rect">
            <a:avLst/>
          </a:prstGeom>
          <a:solidFill>
            <a:schemeClr val="tx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0683759-1298-6B5C-3D12-3A45C79C6D8F}"/>
              </a:ext>
            </a:extLst>
          </p:cNvPr>
          <p:cNvGrpSpPr/>
          <p:nvPr userDrawn="1"/>
        </p:nvGrpSpPr>
        <p:grpSpPr>
          <a:xfrm>
            <a:off x="2057400" y="464310"/>
            <a:ext cx="10134600" cy="6393690"/>
            <a:chOff x="2057400" y="464310"/>
            <a:chExt cx="10134600" cy="6393690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770F28D-DF62-AABE-7B9E-A9D1B2B488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2281987"/>
              <a:ext cx="0" cy="4576013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2F8A135D-2078-DBC0-6078-3EDA830DF6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2286000"/>
              <a:ext cx="10134600" cy="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78F17176-49D2-8F2C-D140-AA3C53F68B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4572000"/>
              <a:ext cx="10134600" cy="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0C0F2366-8D89-6AD7-575C-A2A01F4735D7}"/>
                </a:ext>
              </a:extLst>
            </p:cNvPr>
            <p:cNvGrpSpPr/>
            <p:nvPr userDrawn="1"/>
          </p:nvGrpSpPr>
          <p:grpSpPr>
            <a:xfrm>
              <a:off x="5298367" y="4409367"/>
              <a:ext cx="325266" cy="325266"/>
              <a:chOff x="3702812" y="3957930"/>
              <a:chExt cx="722375" cy="722376"/>
            </a:xfrm>
          </p:grpSpPr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25BF04A4-731E-538A-F51E-445828D3CD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14F4401-D769-5920-9FC8-E43702D27E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C8A585FB-DD04-ABAA-3B9B-C5B7E5560F3D}"/>
                </a:ext>
              </a:extLst>
            </p:cNvPr>
            <p:cNvGrpSpPr/>
            <p:nvPr userDrawn="1"/>
          </p:nvGrpSpPr>
          <p:grpSpPr>
            <a:xfrm>
              <a:off x="5298367" y="2123367"/>
              <a:ext cx="325266" cy="325266"/>
              <a:chOff x="3702812" y="3957930"/>
              <a:chExt cx="722375" cy="722376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85090B78-54AB-EEA8-3F63-9204BDA0A8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4128C1D9-8400-DE60-2C0C-16183F4FE9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33A880DE-57FD-DF14-2A50-F0B81C6B5686}"/>
                </a:ext>
              </a:extLst>
            </p:cNvPr>
            <p:cNvGrpSpPr/>
            <p:nvPr userDrawn="1"/>
          </p:nvGrpSpPr>
          <p:grpSpPr>
            <a:xfrm>
              <a:off x="8675240" y="4405354"/>
              <a:ext cx="325266" cy="325266"/>
              <a:chOff x="3702812" y="3957930"/>
              <a:chExt cx="722375" cy="722376"/>
            </a:xfrm>
          </p:grpSpPr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1D7C75A3-BA81-9CC3-ACE0-EC5D335A1D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17F71881-6008-7025-C592-B7E1170F23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BA0E71E5-8531-B751-07CF-8CAEFA262086}"/>
                </a:ext>
              </a:extLst>
            </p:cNvPr>
            <p:cNvGrpSpPr/>
            <p:nvPr userDrawn="1"/>
          </p:nvGrpSpPr>
          <p:grpSpPr>
            <a:xfrm>
              <a:off x="8675240" y="2119354"/>
              <a:ext cx="325266" cy="325266"/>
              <a:chOff x="3702812" y="3957930"/>
              <a:chExt cx="722375" cy="722376"/>
            </a:xfrm>
          </p:grpSpPr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DEA30C95-71D7-8D4C-2888-E2666A8067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1B99547A-B9EC-6C27-6F58-A3BF74187B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1E71E57F-FA77-F4B3-B7AE-1FCD579C77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37281" y="464310"/>
              <a:ext cx="0" cy="639369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D199D033-32DC-5B49-D8C0-7166BEF4C71C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9396CE2C-C149-66A1-0685-AB60E3EEDC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318494"/>
            <a:ext cx="4203051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9B3F6BFC-C490-CEFC-4C95-A242EFDB9B1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949" y="762000"/>
            <a:ext cx="4203051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4C52-9162-5628-737E-99A3ADFE9B65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97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0D76C71-207E-F978-1948-8DE981B35E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A0096"/>
              </a:gs>
              <a:gs pos="100000">
                <a:schemeClr val="tx1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aphique 5">
            <a:extLst>
              <a:ext uri="{FF2B5EF4-FFF2-40B4-BE49-F238E27FC236}">
                <a16:creationId xmlns:a16="http://schemas.microsoft.com/office/drawing/2014/main" id="{442358EB-774A-7D9B-9F7D-D24344A054D2}"/>
              </a:ext>
            </a:extLst>
          </p:cNvPr>
          <p:cNvGrpSpPr/>
          <p:nvPr userDrawn="1"/>
        </p:nvGrpSpPr>
        <p:grpSpPr>
          <a:xfrm>
            <a:off x="3778663" y="2536145"/>
            <a:ext cx="4634673" cy="1785711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3" name="Forme libre : forme 24">
              <a:extLst>
                <a:ext uri="{FF2B5EF4-FFF2-40B4-BE49-F238E27FC236}">
                  <a16:creationId xmlns:a16="http://schemas.microsoft.com/office/drawing/2014/main" id="{DF6841D3-D9E1-A643-7849-A0F6705FF611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orme libre : forme 25">
              <a:extLst>
                <a:ext uri="{FF2B5EF4-FFF2-40B4-BE49-F238E27FC236}">
                  <a16:creationId xmlns:a16="http://schemas.microsoft.com/office/drawing/2014/main" id="{83DE01F1-6C22-51D0-73E3-C2806E31DFCA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orme libre : forme 26">
              <a:extLst>
                <a:ext uri="{FF2B5EF4-FFF2-40B4-BE49-F238E27FC236}">
                  <a16:creationId xmlns:a16="http://schemas.microsoft.com/office/drawing/2014/main" id="{6C6111DE-840C-5A3D-B27B-CA3C2B8B312C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orme libre : forme 27">
              <a:extLst>
                <a:ext uri="{FF2B5EF4-FFF2-40B4-BE49-F238E27FC236}">
                  <a16:creationId xmlns:a16="http://schemas.microsoft.com/office/drawing/2014/main" id="{A27F37FA-A1F3-629C-6841-E66BC024F650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orme libre : forme 28">
              <a:extLst>
                <a:ext uri="{FF2B5EF4-FFF2-40B4-BE49-F238E27FC236}">
                  <a16:creationId xmlns:a16="http://schemas.microsoft.com/office/drawing/2014/main" id="{1ACB7C1A-EBDB-5AE1-3168-430999AA8371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orme libre : forme 29">
              <a:extLst>
                <a:ext uri="{FF2B5EF4-FFF2-40B4-BE49-F238E27FC236}">
                  <a16:creationId xmlns:a16="http://schemas.microsoft.com/office/drawing/2014/main" id="{F52EF43F-7573-BE8E-460E-EABBAD2C8B67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orme libre : forme 33">
              <a:extLst>
                <a:ext uri="{FF2B5EF4-FFF2-40B4-BE49-F238E27FC236}">
                  <a16:creationId xmlns:a16="http://schemas.microsoft.com/office/drawing/2014/main" id="{648DF487-DB64-3C32-DE9A-87156A4DF95F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orme libre : forme 36">
              <a:extLst>
                <a:ext uri="{FF2B5EF4-FFF2-40B4-BE49-F238E27FC236}">
                  <a16:creationId xmlns:a16="http://schemas.microsoft.com/office/drawing/2014/main" id="{AFA6D93F-72AD-C156-0F6D-54298ABFD1C7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orme libre : forme 39">
              <a:extLst>
                <a:ext uri="{FF2B5EF4-FFF2-40B4-BE49-F238E27FC236}">
                  <a16:creationId xmlns:a16="http://schemas.microsoft.com/office/drawing/2014/main" id="{C6945897-1F74-56BB-2372-AA215806563B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orme libre : forme 55">
              <a:extLst>
                <a:ext uri="{FF2B5EF4-FFF2-40B4-BE49-F238E27FC236}">
                  <a16:creationId xmlns:a16="http://schemas.microsoft.com/office/drawing/2014/main" id="{7418AB99-8452-B5BD-9F19-A48E6CC0040E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orme libre : forme 56">
              <a:extLst>
                <a:ext uri="{FF2B5EF4-FFF2-40B4-BE49-F238E27FC236}">
                  <a16:creationId xmlns:a16="http://schemas.microsoft.com/office/drawing/2014/main" id="{FDFEEA74-E5FE-80AB-ED6C-D3CA09574522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orme libre : forme 57">
              <a:extLst>
                <a:ext uri="{FF2B5EF4-FFF2-40B4-BE49-F238E27FC236}">
                  <a16:creationId xmlns:a16="http://schemas.microsoft.com/office/drawing/2014/main" id="{A3A4567E-D2DF-AB7F-65A7-1500165A9B62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2E085D16-CBA5-25D9-1458-A5A62FD66D03}"/>
              </a:ext>
            </a:extLst>
          </p:cNvPr>
          <p:cNvSpPr txBox="1"/>
          <p:nvPr userDrawn="1"/>
        </p:nvSpPr>
        <p:spPr>
          <a:xfrm>
            <a:off x="0" y="518054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bg1"/>
                </a:solidFill>
                <a:latin typeface="Montserrat" panose="00000500000000000000" pitchFamily="2" charset="0"/>
              </a:rPr>
              <a:t>www.ffjudo.com</a:t>
            </a:r>
          </a:p>
        </p:txBody>
      </p:sp>
    </p:spTree>
    <p:extLst>
      <p:ext uri="{BB962C8B-B14F-4D97-AF65-F5344CB8AC3E}">
        <p14:creationId xmlns:p14="http://schemas.microsoft.com/office/powerpoint/2010/main" val="191487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2A0DA97-8A56-26E5-FD42-E90553D1B53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7CC86F7-DB36-B9A9-C32A-4D3807264AAB}"/>
              </a:ext>
            </a:extLst>
          </p:cNvPr>
          <p:cNvSpPr/>
          <p:nvPr userDrawn="1"/>
        </p:nvSpPr>
        <p:spPr>
          <a:xfrm>
            <a:off x="7630048" y="0"/>
            <a:ext cx="4561952" cy="6857994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F407FB5-B624-43A7-37E5-71A530E9FA9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50" t="30284"/>
          <a:stretch/>
        </p:blipFill>
        <p:spPr>
          <a:xfrm>
            <a:off x="7630048" y="-1"/>
            <a:ext cx="4323775" cy="5509813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487" y="1558213"/>
            <a:ext cx="63150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487" y="2817845"/>
            <a:ext cx="63150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F0E13A-A63C-A4E8-03D1-0FB7AAD56F70}"/>
              </a:ext>
            </a:extLst>
          </p:cNvPr>
          <p:cNvSpPr/>
          <p:nvPr userDrawn="1"/>
        </p:nvSpPr>
        <p:spPr>
          <a:xfrm rot="10800000">
            <a:off x="7630048" y="-5"/>
            <a:ext cx="4561952" cy="6858001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78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25778F4-E720-2FCF-8C97-9BF2EB52AD21}"/>
              </a:ext>
            </a:extLst>
          </p:cNvPr>
          <p:cNvCxnSpPr>
            <a:cxnSpLocks/>
          </p:cNvCxnSpPr>
          <p:nvPr userDrawn="1"/>
        </p:nvCxnSpPr>
        <p:spPr>
          <a:xfrm>
            <a:off x="7630048" y="6738257"/>
            <a:ext cx="33129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9C62165-24EC-A6B6-0765-3794938AF9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0BE1FE-0A70-8E1B-2C4F-424187B79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7A0D22C-0E17-2EDB-33AA-A93F1122D77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77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2A0DA97-8A56-26E5-FD42-E90553D1B53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3500" y="2379365"/>
            <a:ext cx="63150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3638997"/>
            <a:ext cx="6315075" cy="1728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9C62165-24EC-A6B6-0765-3794938AF9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0BE1FE-0A70-8E1B-2C4F-424187B79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0DAE7C2-1FB1-D6B1-0F3C-42825166CF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2379365"/>
            <a:ext cx="4851400" cy="29876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49804E64-3A36-CBBC-FE8B-2106A6504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2" name="Espace réservé du texte 24">
            <a:extLst>
              <a:ext uri="{FF2B5EF4-FFF2-40B4-BE49-F238E27FC236}">
                <a16:creationId xmlns:a16="http://schemas.microsoft.com/office/drawing/2014/main" id="{6FB8AEB0-9F5F-C3B9-555A-23387B2BF2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C07ECA-F0A7-9736-28F0-9B8ED8783DA7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76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segi Panjang 2">
            <a:extLst>
              <a:ext uri="{FF2B5EF4-FFF2-40B4-BE49-F238E27FC236}">
                <a16:creationId xmlns:a16="http://schemas.microsoft.com/office/drawing/2014/main" id="{BE6E8DEB-1354-2C2F-1995-A937122AB2F8}"/>
              </a:ext>
            </a:extLst>
          </p:cNvPr>
          <p:cNvSpPr/>
          <p:nvPr userDrawn="1"/>
        </p:nvSpPr>
        <p:spPr>
          <a:xfrm flipH="1">
            <a:off x="7878354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5" name="Persegi Panjang 2">
            <a:extLst>
              <a:ext uri="{FF2B5EF4-FFF2-40B4-BE49-F238E27FC236}">
                <a16:creationId xmlns:a16="http://schemas.microsoft.com/office/drawing/2014/main" id="{6F029423-0E56-213E-8B2B-ACEEFEC4A3F7}"/>
              </a:ext>
            </a:extLst>
          </p:cNvPr>
          <p:cNvSpPr/>
          <p:nvPr userDrawn="1"/>
        </p:nvSpPr>
        <p:spPr>
          <a:xfrm flipH="1">
            <a:off x="4670697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7" name="Persegi Panjang 2">
            <a:extLst>
              <a:ext uri="{FF2B5EF4-FFF2-40B4-BE49-F238E27FC236}">
                <a16:creationId xmlns:a16="http://schemas.microsoft.com/office/drawing/2014/main" id="{C1B21A5B-17D9-79D0-46DF-7CFD185F2B18}"/>
              </a:ext>
            </a:extLst>
          </p:cNvPr>
          <p:cNvSpPr/>
          <p:nvPr userDrawn="1"/>
        </p:nvSpPr>
        <p:spPr>
          <a:xfrm flipH="1">
            <a:off x="1463040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7B2C24-681B-2BE4-6D6A-FFF7D0C94B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12AD5F44-6CA1-4FCA-5E3A-6E8BC5D68B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215807D4-B392-7CBC-E485-4410E8EE3D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0D02F8-CE4A-68A5-3735-06DE2E5989FB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DBDDC9F-FB7A-C0F7-E11B-B7B4B140A66D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EAA73C9B-0FAB-D9D9-661C-D518F74500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531C376-4F62-D2CC-C20F-D790BDEF37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61672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9AF37420-F881-BB39-F69E-37AD5F68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83843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C8918D2F-F5FC-F74A-EE4A-97CDEC8A97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76986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5F87CEB9-864B-FA7B-0D90-85B63A9E1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1672" y="2178887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574D7AD-ABC0-E579-AED4-674AE2F429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83843" y="2178887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0581571F-96BC-3F5C-EE64-FB549E435D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6986" y="2194041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7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+ I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46D512-2411-D10A-8A6D-38DCE9D149F5}"/>
              </a:ext>
            </a:extLst>
          </p:cNvPr>
          <p:cNvSpPr/>
          <p:nvPr userDrawn="1"/>
        </p:nvSpPr>
        <p:spPr>
          <a:xfrm>
            <a:off x="1787505" y="1603855"/>
            <a:ext cx="2540376" cy="4565432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5800" y="155821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5800" y="2817845"/>
            <a:ext cx="44227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C5A4EE-7F75-2A9C-2023-39546B61C89D}"/>
              </a:ext>
            </a:extLst>
          </p:cNvPr>
          <p:cNvSpPr/>
          <p:nvPr userDrawn="1"/>
        </p:nvSpPr>
        <p:spPr>
          <a:xfrm>
            <a:off x="562178" y="1758295"/>
            <a:ext cx="2899954" cy="2899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2886" dist="38100" dir="2700000" sx="100492" sy="100492" algn="tl" rotWithShape="0">
              <a:prstClr val="black">
                <a:alpha val="1504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F0CC38-D57A-5ABD-226B-8843A3E271B9}"/>
              </a:ext>
            </a:extLst>
          </p:cNvPr>
          <p:cNvSpPr/>
          <p:nvPr userDrawn="1"/>
        </p:nvSpPr>
        <p:spPr>
          <a:xfrm>
            <a:off x="3604803" y="3127279"/>
            <a:ext cx="2899954" cy="2899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2886" dist="38100" dir="2700000" sx="100492" sy="100492" algn="tl" rotWithShape="0">
              <a:prstClr val="black">
                <a:alpha val="1504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644D5CDB-EAB8-9C64-E400-3794C26CF4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4849" y="1900965"/>
            <a:ext cx="2614612" cy="261461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9A50ABD5-F31E-2C5F-D42D-44011BF2AE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9651" y="3280707"/>
            <a:ext cx="2614612" cy="261461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C314F1E-E845-05D3-AF02-3AA863D5D937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833F1994-1F9F-34B6-6C81-CFA9B046D8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D23F74A-0DFB-6316-817A-60FFC5815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F4BE3799-F6E4-970B-261E-382C502D7D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9" name="Espace réservé du texte 24">
            <a:extLst>
              <a:ext uri="{FF2B5EF4-FFF2-40B4-BE49-F238E27FC236}">
                <a16:creationId xmlns:a16="http://schemas.microsoft.com/office/drawing/2014/main" id="{8CEBB9C0-DFEC-2F00-504E-6A1C39EAAC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D5350D-2E99-8DD8-6E4B-B3AC118EBB97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22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669781B0-923F-701C-A7F8-C6060EAAF4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799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E27041-8393-B7BE-C9EF-00B195691574}"/>
              </a:ext>
            </a:extLst>
          </p:cNvPr>
          <p:cNvSpPr/>
          <p:nvPr userDrawn="1"/>
        </p:nvSpPr>
        <p:spPr>
          <a:xfrm rot="16200000">
            <a:off x="3193965" y="-2140036"/>
            <a:ext cx="5804071" cy="12192000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100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5800" y="3070239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5800" y="4329871"/>
            <a:ext cx="4422775" cy="126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8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re + Text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2">
            <a:extLst>
              <a:ext uri="{FF2B5EF4-FFF2-40B4-BE49-F238E27FC236}">
                <a16:creationId xmlns:a16="http://schemas.microsoft.com/office/drawing/2014/main" id="{33BBCFD5-D4D6-2E6A-F549-E89723A40F12}"/>
              </a:ext>
            </a:extLst>
          </p:cNvPr>
          <p:cNvSpPr/>
          <p:nvPr userDrawn="1"/>
        </p:nvSpPr>
        <p:spPr>
          <a:xfrm flipH="1">
            <a:off x="0" y="1721109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007640"/>
            <a:ext cx="4422775" cy="847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032568"/>
            <a:ext cx="4422775" cy="2764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B588A36-B1D6-B4B0-72A2-2672CFF35B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007641"/>
            <a:ext cx="5675086" cy="3789386"/>
          </a:xfrm>
          <a:custGeom>
            <a:avLst/>
            <a:gdLst>
              <a:gd name="connsiteX0" fmla="*/ 0 w 4760913"/>
              <a:gd name="connsiteY0" fmla="*/ 0 h 4100513"/>
              <a:gd name="connsiteX1" fmla="*/ 4760913 w 4760913"/>
              <a:gd name="connsiteY1" fmla="*/ 0 h 4100513"/>
              <a:gd name="connsiteX2" fmla="*/ 4760913 w 4760913"/>
              <a:gd name="connsiteY2" fmla="*/ 4100513 h 4100513"/>
              <a:gd name="connsiteX3" fmla="*/ 0 w 4760913"/>
              <a:gd name="connsiteY3" fmla="*/ 4100513 h 4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3" h="4100513">
                <a:moveTo>
                  <a:pt x="0" y="0"/>
                </a:moveTo>
                <a:lnTo>
                  <a:pt x="4760913" y="0"/>
                </a:lnTo>
                <a:lnTo>
                  <a:pt x="4760913" y="4100513"/>
                </a:lnTo>
                <a:lnTo>
                  <a:pt x="0" y="4100513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8435D8A-29F2-FE9C-E33F-51808E18B1A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FF0B8DC1-A324-D12F-AD67-618640FDEC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B9C940B-1955-E200-5D0F-3C9FD7072C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A5A35601-929A-4CBA-9838-D377EE6BD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3F623178-A0A4-4289-DAFF-1E4E5EE1D2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D9D9B-A4F0-A6D4-09EE-C456EBFE1543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1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re + Text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2">
            <a:extLst>
              <a:ext uri="{FF2B5EF4-FFF2-40B4-BE49-F238E27FC236}">
                <a16:creationId xmlns:a16="http://schemas.microsoft.com/office/drawing/2014/main" id="{0FEE7404-A29A-0072-7127-A65E054C8C01}"/>
              </a:ext>
            </a:extLst>
          </p:cNvPr>
          <p:cNvSpPr/>
          <p:nvPr userDrawn="1"/>
        </p:nvSpPr>
        <p:spPr>
          <a:xfrm flipH="1">
            <a:off x="8515350" y="1694874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985611"/>
            <a:ext cx="4422775" cy="8322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3090442"/>
            <a:ext cx="4422775" cy="268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57CFD981-C36B-4EEA-7143-FF2A648706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16914" y="1981406"/>
            <a:ext cx="5675086" cy="3789386"/>
          </a:xfrm>
          <a:custGeom>
            <a:avLst/>
            <a:gdLst>
              <a:gd name="connsiteX0" fmla="*/ 0 w 4760913"/>
              <a:gd name="connsiteY0" fmla="*/ 0 h 4100513"/>
              <a:gd name="connsiteX1" fmla="*/ 4760913 w 4760913"/>
              <a:gd name="connsiteY1" fmla="*/ 0 h 4100513"/>
              <a:gd name="connsiteX2" fmla="*/ 4760913 w 4760913"/>
              <a:gd name="connsiteY2" fmla="*/ 4100513 h 4100513"/>
              <a:gd name="connsiteX3" fmla="*/ 0 w 4760913"/>
              <a:gd name="connsiteY3" fmla="*/ 4100513 h 4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3" h="4100513">
                <a:moveTo>
                  <a:pt x="0" y="0"/>
                </a:moveTo>
                <a:lnTo>
                  <a:pt x="4760913" y="0"/>
                </a:lnTo>
                <a:lnTo>
                  <a:pt x="4760913" y="4100513"/>
                </a:lnTo>
                <a:lnTo>
                  <a:pt x="0" y="4100513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1BFC8E7-AC68-52B5-1F00-75121B886A42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71D985A3-BD7C-EFD1-5E2C-08AF8C46B4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83172E-8BB0-405B-6052-D9AB41E402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5424972A-1319-3234-F340-90B915CA60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34C39BB5-9B0B-5A7F-EDB0-F64027D27A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BFE9B1-0D25-7A85-11B7-2FBE831CAF6F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41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12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2" r:id="rId2"/>
    <p:sldLayoutId id="2147483709" r:id="rId3"/>
    <p:sldLayoutId id="2147483705" r:id="rId4"/>
    <p:sldLayoutId id="2147483708" r:id="rId5"/>
    <p:sldLayoutId id="2147483696" r:id="rId6"/>
    <p:sldLayoutId id="2147483669" r:id="rId7"/>
    <p:sldLayoutId id="2147483671" r:id="rId8"/>
    <p:sldLayoutId id="2147483670" r:id="rId9"/>
    <p:sldLayoutId id="2147483697" r:id="rId10"/>
    <p:sldLayoutId id="2147483676" r:id="rId11"/>
    <p:sldLayoutId id="2147483695" r:id="rId12"/>
    <p:sldLayoutId id="2147483707" r:id="rId13"/>
    <p:sldLayoutId id="2147483682" r:id="rId14"/>
    <p:sldLayoutId id="2147483694" r:id="rId15"/>
    <p:sldLayoutId id="2147483687" r:id="rId16"/>
    <p:sldLayoutId id="2147483706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jpeg"/><Relationship Id="rId4" Type="http://schemas.openxmlformats.org/officeDocument/2006/relationships/image" Target="../media/image15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0E4A9-1971-C981-1229-64D39ED59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F203940-495F-6B99-4042-F8E7B0643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7EDB8D-55E2-9B1F-9B71-FA736E28FC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2595" y="2673276"/>
            <a:ext cx="7884094" cy="1517275"/>
          </a:xfrm>
        </p:spPr>
        <p:txBody>
          <a:bodyPr anchor="ctr"/>
          <a:lstStyle/>
          <a:p>
            <a:pPr algn="ctr"/>
            <a:r>
              <a:rPr lang="fr-FR" dirty="0">
                <a:latin typeface="Montserrat" panose="00000500000000000000" pitchFamily="2" charset="0"/>
              </a:rPr>
              <a:t>Rapport Autres Actions</a:t>
            </a:r>
            <a:endParaRPr lang="en-US" b="1" dirty="0">
              <a:latin typeface="Montserrat" panose="00000500000000000000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9E266C-CA0A-DDE2-3451-90BF9F6AE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0" y="227416"/>
            <a:ext cx="1913161" cy="1756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075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45D8F-3028-78EB-AD97-578FF38EC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0FA8CE-BCE2-1AF3-C11B-996E10B54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endParaRPr lang="fr-FR" sz="2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2569B63-1041-241A-C801-F1BAC0D2A1C4}"/>
              </a:ext>
            </a:extLst>
          </p:cNvPr>
          <p:cNvSpPr txBox="1"/>
          <p:nvPr/>
        </p:nvSpPr>
        <p:spPr>
          <a:xfrm>
            <a:off x="1428742" y="1104632"/>
            <a:ext cx="7931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Montserrat" panose="00000500000000000000" pitchFamily="2" charset="0"/>
              </a:rPr>
              <a:t>65 judokas représentant 15 Clubs ont pu apprécier les qualités 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Montserrat" panose="00000500000000000000" pitchFamily="2" charset="0"/>
              </a:rPr>
              <a:t>Techniques de Frédéric DEMONTFAUCON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/>
              <a:t> 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AA805E-B1AA-7218-0BBA-E17213FCC8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683" y="2288428"/>
            <a:ext cx="2542272" cy="35968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10D05A0-3DBA-1B9D-CA52-10309F9D4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919" y="2288428"/>
            <a:ext cx="2938780" cy="3917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25F18C-0491-D0AF-0712-5BE3C4CB8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6509"/>
            <a:ext cx="5760720" cy="2401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718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1AC13-97C2-9E10-B3CA-5D4C1E4A2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3AB64D-F9AD-62D8-F582-2B66D5EF27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endParaRPr lang="fr-FR" sz="2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F5B6D97-721A-D855-F1A3-DB73B05DAE25}"/>
              </a:ext>
            </a:extLst>
          </p:cNvPr>
          <p:cNvSpPr txBox="1"/>
          <p:nvPr/>
        </p:nvSpPr>
        <p:spPr>
          <a:xfrm>
            <a:off x="1143029" y="1773225"/>
            <a:ext cx="711414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</a:p>
          <a:p>
            <a:r>
              <a:rPr lang="fr-FR" dirty="0">
                <a:solidFill>
                  <a:schemeClr val="bg1"/>
                </a:solidFill>
                <a:latin typeface="Montserrat" panose="00000500000000000000" pitchFamily="2" charset="0"/>
              </a:rPr>
              <a:t>Opération estivale    Judo été à BELAMBRA    Les 15 et 17 Juillet 2025 à</a:t>
            </a:r>
          </a:p>
          <a:p>
            <a:r>
              <a:rPr lang="fr-FR" dirty="0">
                <a:solidFill>
                  <a:schemeClr val="bg1"/>
                </a:solidFill>
                <a:latin typeface="Montserrat" panose="00000500000000000000" pitchFamily="2" charset="0"/>
              </a:rPr>
              <a:t> la Grande Motte</a:t>
            </a:r>
          </a:p>
          <a:p>
            <a:r>
              <a:rPr lang="fr-FR" dirty="0">
                <a:solidFill>
                  <a:schemeClr val="bg1"/>
                </a:solidFill>
                <a:latin typeface="Montserrat" panose="00000500000000000000" pitchFamily="2" charset="0"/>
              </a:rPr>
              <a:t>130 enfants ont pu découvrir le judo en tant que discipline éducative </a:t>
            </a:r>
          </a:p>
          <a:p>
            <a:pPr algn="just"/>
            <a:endParaRPr lang="fr-FR" sz="2800" dirty="0">
              <a:solidFill>
                <a:schemeClr val="bg1"/>
              </a:solidFill>
            </a:endParaRPr>
          </a:p>
          <a:p>
            <a:pPr algn="just"/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35A6349-2074-E0D6-C8E6-97882B809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0"/>
          <a:stretch>
            <a:fillRect/>
          </a:stretch>
        </p:blipFill>
        <p:spPr bwMode="auto">
          <a:xfrm>
            <a:off x="1143029" y="3578941"/>
            <a:ext cx="4133091" cy="2197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9AF6591-C5EB-05E0-FF79-CE6DEA101B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7"/>
          <a:stretch>
            <a:fillRect/>
          </a:stretch>
        </p:blipFill>
        <p:spPr bwMode="auto">
          <a:xfrm>
            <a:off x="7879183" y="1700270"/>
            <a:ext cx="4037514" cy="1619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F6E6B31-7D48-FAE7-B047-6CB6ABC3F0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16" y="3908282"/>
            <a:ext cx="6371082" cy="18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2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61E8AAD-3978-DFE1-6F5B-D45BD418B7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5A8452-8D72-70EA-205B-069CE26B0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D6049E-2025-8287-E2B0-6E2B05A9A0C2}"/>
              </a:ext>
            </a:extLst>
          </p:cNvPr>
          <p:cNvSpPr txBox="1"/>
          <p:nvPr/>
        </p:nvSpPr>
        <p:spPr>
          <a:xfrm>
            <a:off x="2719638" y="771770"/>
            <a:ext cx="6263148" cy="67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24-25 OCTOBRE 2025 LE COMITE S’ENGAGE AVEC OCTOBRE ROSE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9A7DC1-D19F-FC74-088F-7B779EA05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4"/>
          <a:stretch>
            <a:fillRect/>
          </a:stretch>
        </p:blipFill>
        <p:spPr bwMode="auto">
          <a:xfrm>
            <a:off x="442475" y="1532404"/>
            <a:ext cx="4805933" cy="2841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 descr="Une image contenant texte, graphisme, affiche, Graphique&#10;&#10;Description générée automatiquement">
            <a:extLst>
              <a:ext uri="{FF2B5EF4-FFF2-40B4-BE49-F238E27FC236}">
                <a16:creationId xmlns:a16="http://schemas.microsoft.com/office/drawing/2014/main" id="{5BA8A745-BB4B-CAF2-9057-AD94771FE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584" y="1995289"/>
            <a:ext cx="1742026" cy="17690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82D725-389B-EBFD-C84E-817A4361BF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90" y="4186555"/>
            <a:ext cx="4658835" cy="248399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CCA491B-9656-B668-C7B7-22F03284CC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8" y="4679567"/>
            <a:ext cx="1726559" cy="172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4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6C896-1B3E-AB92-BBAE-77077C6CD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F4EC54-0C44-6557-37CE-9487873C4C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endParaRPr lang="fr-FR" sz="2800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0101A0B-EB13-0E8E-4AA2-B5F77969E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928132"/>
              </p:ext>
            </p:extLst>
          </p:nvPr>
        </p:nvGraphicFramePr>
        <p:xfrm>
          <a:off x="838200" y="1140542"/>
          <a:ext cx="6496665" cy="5532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6665">
                  <a:extLst>
                    <a:ext uri="{9D8B030D-6E8A-4147-A177-3AD203B41FA5}">
                      <a16:colId xmlns:a16="http://schemas.microsoft.com/office/drawing/2014/main" val="2001898938"/>
                    </a:ext>
                  </a:extLst>
                </a:gridCol>
              </a:tblGrid>
              <a:tr h="318470">
                <a:tc>
                  <a:txBody>
                    <a:bodyPr/>
                    <a:lstStyle/>
                    <a:p>
                      <a:endParaRPr lang="fr-FR" sz="1800" b="0" dirty="0"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5282123"/>
                  </a:ext>
                </a:extLst>
              </a:tr>
              <a:tr h="5213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b="0" kern="100" dirty="0">
                          <a:effectLst/>
                          <a:latin typeface="Montserrat" panose="00000500000000000000" pitchFamily="2" charset="0"/>
                        </a:rPr>
                        <a:t>Le mercredi 17 décembre 2025, la Ligue Occitanie de Judo et le Comité de l’Hérault de Judo ont eu le plaisir de réunir leurs partenaires à la Cité de l’Économie et des Métiers de demain à Montpellier, pour une soirée placée sous le signe du partage et des valeurs sportives.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b="0" kern="100" dirty="0">
                          <a:effectLst/>
                          <a:latin typeface="Montserrat" panose="00000500000000000000" pitchFamily="2" charset="0"/>
                        </a:rPr>
                        <a:t>Diffusion d’une partir du reportage Les Louves.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b="0" kern="1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b="0" kern="100" dirty="0">
                          <a:effectLst/>
                          <a:latin typeface="Montserrat" panose="00000500000000000000" pitchFamily="2" charset="0"/>
                        </a:rPr>
                        <a:t>Cet événement, organisé conjointement par la Ligue et le Comité, a permis de remercier l’ensemble des entreprises et institutions qui soutiennent le développement du judo sur notre territoire.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b="0" kern="1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b="0" kern="100" dirty="0">
                          <a:effectLst/>
                          <a:latin typeface="Montserrat" panose="00000500000000000000" pitchFamily="2" charset="0"/>
                        </a:rPr>
                        <a:t>Merci à nos partenaires pour leur présence et pour les échanges durant toute la soirée !</a:t>
                      </a:r>
                      <a:endParaRPr lang="fr-FR" sz="1800" b="0" kern="100" dirty="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2875" marB="142875"/>
                </a:tc>
                <a:extLst>
                  <a:ext uri="{0D108BD9-81ED-4DB2-BD59-A6C34878D82A}">
                    <a16:rowId xmlns:a16="http://schemas.microsoft.com/office/drawing/2014/main" val="225967571"/>
                  </a:ext>
                </a:extLst>
              </a:tr>
            </a:tbl>
          </a:graphicData>
        </a:graphic>
      </p:graphicFrame>
      <p:pic>
        <p:nvPicPr>
          <p:cNvPr id="5" name="Image 4" descr="Une image contenant habits, intérieur, meubles, personne&#10;&#10;Le contenu généré par l’IA peut être incorrect.">
            <a:extLst>
              <a:ext uri="{FF2B5EF4-FFF2-40B4-BE49-F238E27FC236}">
                <a16:creationId xmlns:a16="http://schemas.microsoft.com/office/drawing/2014/main" id="{15A35DF8-33E3-A553-4D62-0F930CDE6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05" y="1140542"/>
            <a:ext cx="3359479" cy="2519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e image contenant habits, personne, intérieur, costume&#10;&#10;Le contenu généré par l’IA peut être incorrect.">
            <a:extLst>
              <a:ext uri="{FF2B5EF4-FFF2-40B4-BE49-F238E27FC236}">
                <a16:creationId xmlns:a16="http://schemas.microsoft.com/office/drawing/2014/main" id="{5F459BEE-368F-C3FC-98A1-C3FC4C0C8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05" y="3906552"/>
            <a:ext cx="3385820" cy="2539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04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D6C739-D80F-DD9F-C60E-29E46864B0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85123F-8466-247D-7512-B7FC4F2F3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1" y="1916306"/>
            <a:ext cx="2917559" cy="43763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9F977F7-5EC9-F2A7-F423-D64FE3176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251" y="2275675"/>
            <a:ext cx="4534154" cy="3400615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7CD43F-C6A5-CB96-4E12-A0536D543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942A06-0482-1690-5605-41EFA6258D6A}"/>
              </a:ext>
            </a:extLst>
          </p:cNvPr>
          <p:cNvSpPr txBox="1"/>
          <p:nvPr/>
        </p:nvSpPr>
        <p:spPr>
          <a:xfrm>
            <a:off x="2964426" y="1290173"/>
            <a:ext cx="6263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Action Para Judo adapté à Peret  le 30 avril 2026</a:t>
            </a:r>
          </a:p>
        </p:txBody>
      </p:sp>
    </p:spTree>
    <p:extLst>
      <p:ext uri="{BB962C8B-B14F-4D97-AF65-F5344CB8AC3E}">
        <p14:creationId xmlns:p14="http://schemas.microsoft.com/office/powerpoint/2010/main" val="396614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95856C-9CE3-C997-1B28-5D63A7488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A3DF92-2B76-B7EA-2BF9-28D6CEB98B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7277" y="582816"/>
            <a:ext cx="6060751" cy="1517275"/>
          </a:xfrm>
        </p:spPr>
        <p:txBody>
          <a:bodyPr/>
          <a:lstStyle/>
          <a:p>
            <a:pPr algn="ctr"/>
            <a:r>
              <a:rPr lang="fr-FR" sz="1800" dirty="0"/>
              <a:t>Action menée dans le cadre du dispositif Ecole de Sport parrainé par le Conseil Départemental de l’Hérault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EA66A6-4142-FDD7-ED4D-0A71DB61DCD0}"/>
              </a:ext>
            </a:extLst>
          </p:cNvPr>
          <p:cNvSpPr txBox="1"/>
          <p:nvPr/>
        </p:nvSpPr>
        <p:spPr>
          <a:xfrm>
            <a:off x="2797277" y="3246792"/>
            <a:ext cx="6263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59FD60-3433-1FCF-BEF9-CA708DD4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59" y="1749395"/>
            <a:ext cx="3444918" cy="48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164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France JUDO">
      <a:dk1>
        <a:srgbClr val="000000"/>
      </a:dk1>
      <a:lt1>
        <a:srgbClr val="FFFFFF"/>
      </a:lt1>
      <a:dk2>
        <a:srgbClr val="0A0096"/>
      </a:dk2>
      <a:lt2>
        <a:srgbClr val="E7E6E6"/>
      </a:lt2>
      <a:accent1>
        <a:srgbClr val="0A0A4B"/>
      </a:accent1>
      <a:accent2>
        <a:srgbClr val="FF0037"/>
      </a:accent2>
      <a:accent3>
        <a:srgbClr val="FAFAFA"/>
      </a:accent3>
      <a:accent4>
        <a:srgbClr val="0A47E5"/>
      </a:accent4>
      <a:accent5>
        <a:srgbClr val="6A9FEF"/>
      </a:accent5>
      <a:accent6>
        <a:srgbClr val="CFCFCF"/>
      </a:accent6>
      <a:hlink>
        <a:srgbClr val="0A47E5"/>
      </a:hlink>
      <a:folHlink>
        <a:srgbClr val="0A0A4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2d45bf6-0df8-4dcb-b3e5-8f8b6068f591">
      <UserInfo>
        <DisplayName>Stéphane DAVID</DisplayName>
        <AccountId>27</AccountId>
        <AccountType/>
      </UserInfo>
    </SharedWithUsers>
    <_activity xmlns="78992659-e8b1-42ee-ac57-5447162abf2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D44CF01A1F364F8EFC041323DF2DB6" ma:contentTypeVersion="16" ma:contentTypeDescription="Create a new document." ma:contentTypeScope="" ma:versionID="2b74ad20049fc574add0ea28df75b6dd">
  <xsd:schema xmlns:xsd="http://www.w3.org/2001/XMLSchema" xmlns:xs="http://www.w3.org/2001/XMLSchema" xmlns:p="http://schemas.microsoft.com/office/2006/metadata/properties" xmlns:ns3="78992659-e8b1-42ee-ac57-5447162abf2d" xmlns:ns4="d2d45bf6-0df8-4dcb-b3e5-8f8b6068f591" targetNamespace="http://schemas.microsoft.com/office/2006/metadata/properties" ma:root="true" ma:fieldsID="da0ad18f5313bad6eadb550fafbcaa26" ns3:_="" ns4:_="">
    <xsd:import namespace="78992659-e8b1-42ee-ac57-5447162abf2d"/>
    <xsd:import namespace="d2d45bf6-0df8-4dcb-b3e5-8f8b6068f5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92659-e8b1-42ee-ac57-5447162abf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45bf6-0df8-4dcb-b3e5-8f8b6068f5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4F8189-0373-4FD8-8AFD-9AE08B3490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ADD052-1B2B-4FD2-AA81-A358E050766A}">
  <ds:schemaRefs>
    <ds:schemaRef ds:uri="http://purl.org/dc/elements/1.1/"/>
    <ds:schemaRef ds:uri="http://schemas.microsoft.com/office/2006/documentManagement/types"/>
    <ds:schemaRef ds:uri="78992659-e8b1-42ee-ac57-5447162abf2d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2d45bf6-0df8-4dcb-b3e5-8f8b6068f59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8AC7274-28B3-496D-892B-6BE1F07B4B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992659-e8b1-42ee-ac57-5447162abf2d"/>
    <ds:schemaRef ds:uri="d2d45bf6-0df8-4dcb-b3e5-8f8b6068f5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Grand écran</PresentationFormat>
  <Paragraphs>18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</vt:lpstr>
      <vt:lpstr>Montserrat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Gizem  CANER</dc:creator>
  <cp:lastModifiedBy>guillaume alberti</cp:lastModifiedBy>
  <cp:revision>346</cp:revision>
  <dcterms:created xsi:type="dcterms:W3CDTF">2022-11-07T09:47:29Z</dcterms:created>
  <dcterms:modified xsi:type="dcterms:W3CDTF">2026-05-26T17:02:57Z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0x01010036D44CF01A1F364F8EFC041323DF2DB6</vt:lpwstr>
  </property>
  <property fmtid="{D5CDD505-2E9C-101B-9397-08002B2CF9AE}" pid="4" name="_AdHocReviewCycleID">
    <vt:i4>-958562832</vt:i4>
  </property>
  <property fmtid="{D5CDD505-2E9C-101B-9397-08002B2CF9AE}" pid="5" name="_NewReviewCycle">
    <vt:lpwstr/>
  </property>
  <property fmtid="{D5CDD505-2E9C-101B-9397-08002B2CF9AE}" pid="6" name="_EmailSubject">
    <vt:lpwstr>maquette power point pour CR AG CD34</vt:lpwstr>
  </property>
  <property fmtid="{D5CDD505-2E9C-101B-9397-08002B2CF9AE}" pid="7" name="_AuthorEmailDisplayName">
    <vt:lpwstr>/o=First Organization/ou=Exchange Administrative Group(FYDIBOHF23SPDLT)/cn=Recipients/cn=0003BFFD857DFF43</vt:lpwstr>
  </property>
</Properties>
</file>